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990" r:id="rId2"/>
    <p:sldId id="1016" r:id="rId3"/>
    <p:sldId id="1017" r:id="rId4"/>
    <p:sldId id="1018" r:id="rId5"/>
    <p:sldId id="1019" r:id="rId6"/>
    <p:sldId id="1020" r:id="rId7"/>
    <p:sldId id="1021" r:id="rId8"/>
    <p:sldId id="1022" r:id="rId9"/>
    <p:sldId id="1023" r:id="rId10"/>
    <p:sldId id="1024" r:id="rId11"/>
    <p:sldId id="1025" r:id="rId12"/>
    <p:sldId id="776" r:id="rId13"/>
    <p:sldId id="986" r:id="rId14"/>
    <p:sldId id="777" r:id="rId15"/>
    <p:sldId id="778" r:id="rId16"/>
    <p:sldId id="783" r:id="rId17"/>
    <p:sldId id="798" r:id="rId18"/>
    <p:sldId id="800" r:id="rId19"/>
    <p:sldId id="801" r:id="rId20"/>
    <p:sldId id="799" r:id="rId21"/>
    <p:sldId id="1015" r:id="rId22"/>
    <p:sldId id="1014" r:id="rId23"/>
    <p:sldId id="988" r:id="rId24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05" d="100"/>
          <a:sy n="105" d="100"/>
        </p:scale>
        <p:origin x="-624" y="-96"/>
      </p:cViewPr>
      <p:guideLst>
        <p:guide orient="horz" pos="215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80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22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23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</a:t>
            </a:r>
            <a:r>
              <a:rPr lang="en-US" dirty="0"/>
              <a:t>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October 28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  <a:endParaRPr lang="en-US" altLang="zh-CN" sz="4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239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80B40B18-4003-40C9-9EC8-7D4ABB42AC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94284E41-544E-443B-BF20-3F3016A5381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388" y="2969667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equivalently: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94284E41-544E-443B-BF20-3F3016A5381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6EAE78E-AE76-4F1B-881B-AA2344559BF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C7424A53-C80F-4B5F-8DC5-4503ED6667F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87207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solidFill>
                  <a:srgbClr val="660066"/>
                </a:solidFill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ea typeface="宋体" pitchFamily="2" charset="-122"/>
              </a:rPr>
              <a:t>of a </a:t>
            </a:r>
            <a:endParaRPr lang="en-US" altLang="zh-CN" sz="4400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graph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is </a:t>
            </a:r>
            <a:r>
              <a:rPr lang="en-US" altLang="zh-CN" sz="4400" dirty="0" smtClean="0">
                <a:ea typeface="宋体" pitchFamily="2" charset="-122"/>
              </a:rPr>
              <a:t>a connected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contains all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the vertices </a:t>
            </a:r>
            <a:r>
              <a:rPr lang="en-US" altLang="zh-CN" sz="4400" dirty="0" smtClean="0">
                <a:ea typeface="宋体" pitchFamily="2" charset="-122"/>
              </a:rPr>
              <a:t>of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400" dirty="0" smtClean="0">
                <a:ea typeface="宋体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tree</a:t>
            </a:r>
            <a:r>
              <a:rPr lang="en-US" altLang="zh-CN" sz="4400" dirty="0" smtClean="0">
                <a:ea typeface="宋体" pitchFamily="2" charset="-122"/>
              </a:rPr>
              <a:t> is a spanning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is a tree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3389E3BE-44FC-45BE-86CD-72A24BB15DB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1CBBCE2-D853-4305-A92E-B5A9F1BA618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FB20FF73-0C0A-4D58-A285-F32197C96EE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74805E1D-9C35-44EE-9E88-65BD1991280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3E12B553-8430-41AF-8C37-62B9B08D63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</a:t>
            </a:r>
            <a:r>
              <a:rPr lang="en-US" altLang="zh-CN" sz="4400" dirty="0" smtClean="0">
                <a:ea typeface="宋体" pitchFamily="2" charset="-122"/>
              </a:rPr>
              <a:t>: Namely, any 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spanning 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CB76801-ECFD-4E75-B29A-84CDB3DBBAA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1890" y="1992462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tree i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 a g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unique paths between every pair of vertices.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30AA4ED5-3637-4159-852B-97E3E69D37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FECC143-FC9A-44A1-9C58-544BB3CDB2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82B41F9-81D6-4B4B-B24E-77677841A57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82B41F9-81D6-4B4B-B24E-77677841A57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  <a:endParaRPr lang="en-US" altLang="zh-CN" sz="4800" dirty="0" smtClean="0">
              <a:ea typeface="宋体" pitchFamily="2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12501</TotalTime>
  <Words>450</Words>
  <Application>Microsoft Macintosh PowerPoint</Application>
  <PresentationFormat>On-screen Show (4:3)</PresentationFormat>
  <Paragraphs>129</Paragraphs>
  <Slides>23</Slides>
  <Notes>22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6.042 Lecture Template</vt:lpstr>
      <vt:lpstr>PowerPoint Presentation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Cycles in simple graphs</vt:lpstr>
      <vt:lpstr>Cycles in simple graphs</vt:lpstr>
      <vt:lpstr>Cut Edges and Cycles</vt:lpstr>
      <vt:lpstr>Trees</vt:lpstr>
      <vt:lpstr>Trees</vt:lpstr>
      <vt:lpstr>More Trees</vt:lpstr>
      <vt:lpstr>Other Tree Definitions</vt:lpstr>
      <vt:lpstr>Spanning Subgraphs</vt:lpstr>
      <vt:lpstr>Spanning Trees</vt:lpstr>
      <vt:lpstr>Spanning Trees</vt:lpstr>
      <vt:lpstr>Spanning Trees</vt:lpstr>
      <vt:lpstr>Spanning Trees</vt:lpstr>
      <vt:lpstr>Minimum Spanning Trees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1365</cp:revision>
  <cp:lastPrinted>2011-03-30T06:27:52Z</cp:lastPrinted>
  <dcterms:created xsi:type="dcterms:W3CDTF">2011-03-31T17:09:19Z</dcterms:created>
  <dcterms:modified xsi:type="dcterms:W3CDTF">2011-10-25T18:49:47Z</dcterms:modified>
</cp:coreProperties>
</file>