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viewProps" Target="view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handoutMaster" Target="handoutMasters/handoutMaster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1CB34E5C-2583-D940-BDA5-B14560D5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44920959-4E50-E94B-950B-A7CFA8E1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FA727BE-F642-8346-8397-484FA324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E81F6104-1309-DC49-8811-A707890D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808917E-D38D-1E43-BABE-E7EA00E4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 3,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52400" y="3971925"/>
          <a:ext cx="8743950" cy="1085850"/>
        </p:xfrm>
        <a:graphic>
          <a:graphicData uri="http://schemas.openxmlformats.org/presentationml/2006/ole">
            <p:oleObj spid="_x0000_s34818" name="Equation" r:id="rId4" imgW="19431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7894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9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926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39948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39949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950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9952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995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all positions  (x,y) 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have x + y </a:t>
            </a:r>
            <a:r>
              <a:rPr lang="en-US" sz="5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reachable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.</a:t>
            </a: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 1</a:t>
            </a: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>
                <a:solidFill>
                  <a:srgbClr val="008000"/>
                </a:solidFill>
              </a:rPr>
              <a:t>Euclid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Algorithm</a:t>
            </a:r>
            <a:r>
              <a:rPr lang="en-US"/>
              <a:t> as </a:t>
            </a:r>
            <a:r>
              <a:rPr lang="en-US">
                <a:solidFill>
                  <a:srgbClr val="3333CC"/>
                </a:solidFill>
              </a:rPr>
              <a:t>State Machine</a:t>
            </a:r>
            <a:r>
              <a:rPr lang="en-US"/>
              <a:t>:</a:t>
            </a:r>
          </a:p>
          <a:p>
            <a:pPr marL="304800" indent="-304800" eaLnBrk="1" hangingPunct="1"/>
            <a:r>
              <a:rPr lang="en-US"/>
              <a:t>States ::= </a:t>
            </a:r>
          </a:p>
          <a:p>
            <a:pPr marL="304800" indent="-304800" eaLnBrk="1" hangingPunct="1"/>
            <a:r>
              <a:rPr lang="en-US"/>
              <a:t>start ::=  (a,b)</a:t>
            </a:r>
          </a:p>
          <a:p>
            <a:pPr marL="304800" indent="-304800" eaLnBrk="1" hangingPunct="1"/>
            <a:r>
              <a:rPr lang="en-US"/>
              <a:t>state transitions defined by</a:t>
            </a:r>
          </a:p>
          <a:p>
            <a:pPr marL="304800" indent="-304800" algn="ctr" eaLnBrk="1" hangingPunct="1"/>
            <a:r>
              <a:rPr lang="en-US"/>
              <a:t> (x,y) 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 (y, rem(x,y))   for  y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85888"/>
            <a:ext cx="7772400" cy="54721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/>
              <a:t>Problems</a:t>
            </a:r>
            <a:endParaRPr lang="en-US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/>
              <a:t>1 &amp; 2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39</a:t>
            </a:fld>
            <a:endParaRPr lang="en-US" sz="12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Pages>0</Pages>
  <Words>1494</Words>
  <Characters>0</Characters>
  <Application>Microsoft Macintosh PowerPoint</Application>
  <PresentationFormat>On-screen Show (4:3)</PresentationFormat>
  <Lines>0</Lines>
  <Paragraphs>266</Paragraphs>
  <Slides>39</Slides>
  <Notes>0</Notes>
  <HiddenSlides>16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Gill Sans</vt:lpstr>
      <vt:lpstr>ヒラギノ角ゴ ProN W3</vt:lpstr>
      <vt:lpstr>Arial</vt:lpstr>
      <vt:lpstr>Comic Sans MS</vt:lpstr>
      <vt:lpstr>ヒラギノ明朝 ProN W6</vt:lpstr>
      <vt:lpstr>Calibri</vt:lpstr>
      <vt:lpstr>ＭＳ Ｐゴシック</vt:lpstr>
      <vt:lpstr>Euclid Symbol</vt:lpstr>
      <vt:lpstr>Helvetica</vt:lpstr>
      <vt:lpstr>Courier New</vt:lpstr>
      <vt:lpstr>Times New Roman</vt:lpstr>
      <vt:lpstr>Lucida Grande</vt:lpstr>
      <vt:lpstr>Symbol</vt:lpstr>
      <vt:lpstr>Default - Blank</vt:lpstr>
      <vt:lpstr>MathType 6.0 Equation</vt:lpstr>
      <vt:lpstr>Slide 1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The Diagonal Robot</vt:lpstr>
      <vt:lpstr>The Diagonal Robot</vt:lpstr>
      <vt:lpstr>The Diagonal Robot</vt:lpstr>
      <vt:lpstr>Robot Preserved Invariant</vt:lpstr>
      <vt:lpstr>Robot Preserved Invariant</vt:lpstr>
      <vt:lpstr>Slide 30</vt:lpstr>
      <vt:lpstr>GCD correctness</vt:lpstr>
      <vt:lpstr>GCD correctness</vt:lpstr>
      <vt:lpstr>GCD correctness</vt:lpstr>
      <vt:lpstr>Slide 34</vt:lpstr>
      <vt:lpstr>Slide 35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Meyer</cp:lastModifiedBy>
  <cp:revision>5</cp:revision>
  <cp:lastPrinted>2009-10-07T20:03:05Z</cp:lastPrinted>
  <dcterms:created xsi:type="dcterms:W3CDTF">2010-02-28T18:45:20Z</dcterms:created>
  <dcterms:modified xsi:type="dcterms:W3CDTF">2010-02-28T18:46:29Z</dcterms:modified>
</cp:coreProperties>
</file>