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4" r:id="rId3"/>
    <p:sldId id="369" r:id="rId4"/>
    <p:sldId id="374" r:id="rId5"/>
    <p:sldId id="296" r:id="rId6"/>
    <p:sldId id="297" r:id="rId7"/>
    <p:sldId id="301" r:id="rId8"/>
    <p:sldId id="278" r:id="rId9"/>
    <p:sldId id="300" r:id="rId10"/>
    <p:sldId id="375" r:id="rId11"/>
    <p:sldId id="291" r:id="rId12"/>
    <p:sldId id="279" r:id="rId13"/>
    <p:sldId id="359" r:id="rId14"/>
    <p:sldId id="371" r:id="rId15"/>
    <p:sldId id="372" r:id="rId16"/>
    <p:sldId id="373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32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Binomial, Uniform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940800" cy="4008437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6600"/>
                </a:solidFill>
              </a:rPr>
              <a:t>Probability Density </a:t>
            </a:r>
            <a:r>
              <a:rPr lang="en-US" sz="4800" dirty="0" smtClean="0">
                <a:solidFill>
                  <a:srgbClr val="006600"/>
                </a:solidFill>
              </a:rPr>
              <a:t>Function &amp; Cumulative </a:t>
            </a:r>
            <a:r>
              <a:rPr lang="en-US" sz="4800" dirty="0" smtClean="0">
                <a:solidFill>
                  <a:srgbClr val="006600"/>
                </a:solidFill>
              </a:rPr>
              <a:t>Distribution Function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660066"/>
                </a:solidFill>
              </a:rPr>
              <a:t>do not depend on sample space</a:t>
            </a:r>
            <a:endParaRPr lang="en-US" sz="4800" dirty="0" smtClean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9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4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802</Words>
  <Application>Microsoft Macintosh PowerPoint</Application>
  <PresentationFormat>On-screen Show 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PowerPoint Presentation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93</cp:revision>
  <cp:lastPrinted>2012-04-30T17:42:27Z</cp:lastPrinted>
  <dcterms:created xsi:type="dcterms:W3CDTF">2011-04-28T01:16:18Z</dcterms:created>
  <dcterms:modified xsi:type="dcterms:W3CDTF">2012-04-30T17:42:33Z</dcterms:modified>
</cp:coreProperties>
</file>