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embeddings/oleObject47.bin" ContentType="application/vnd.openxmlformats-officedocument.oleObject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embeddings/oleObject39.bin" ContentType="application/vnd.openxmlformats-officedocument.oleObject"/>
  <Override PartName="/ppt/slides/slide4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embeddings/oleObject45.bin" ContentType="application/vnd.openxmlformats-officedocument.oleObject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0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embeddings/oleObject46.bin" ContentType="application/vnd.openxmlformats-officedocument.oleObject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embeddings/oleObject41.bin" ContentType="application/vnd.openxmlformats-officedocument.oleObject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58" r:id="rId27"/>
    <p:sldId id="326" r:id="rId28"/>
    <p:sldId id="327" r:id="rId29"/>
    <p:sldId id="357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63" r:id="rId41"/>
    <p:sldId id="340" r:id="rId42"/>
    <p:sldId id="341" r:id="rId43"/>
    <p:sldId id="342" r:id="rId44"/>
    <p:sldId id="343" r:id="rId45"/>
    <p:sldId id="345" r:id="rId46"/>
    <p:sldId id="346" r:id="rId47"/>
    <p:sldId id="347" r:id="rId48"/>
    <p:sldId id="348" r:id="rId49"/>
    <p:sldId id="361" r:id="rId50"/>
    <p:sldId id="349" r:id="rId51"/>
    <p:sldId id="350" r:id="rId52"/>
    <p:sldId id="352" r:id="rId53"/>
    <p:sldId id="351" r:id="rId54"/>
    <p:sldId id="353" r:id="rId55"/>
    <p:sldId id="354" r:id="rId56"/>
    <p:sldId id="285" r:id="rId57"/>
  </p:sldIdLst>
  <p:sldSz cx="9144000" cy="6858000" type="screen4x3"/>
  <p:notesSz cx="7315200" cy="9601200"/>
  <p:embeddedFontLst>
    <p:embeddedFont>
      <p:font typeface="Comic Sans MS"/>
      <p:regular r:id="rId60"/>
      <p:bold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Euclid Math One" charset="2"/>
      <p:regular r:id="rId66"/>
      <p:bold r:id="rId67"/>
    </p:embeddedFont>
    <p:embeddedFont>
      <p:font typeface="Euclid Extra" charset="2"/>
      <p:regular r:id="rId68"/>
      <p:bold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35" d="100"/>
          <a:sy n="135" d="100"/>
        </p:scale>
        <p:origin x="-120" y="-15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4.fntdata"/><Relationship Id="rId64" Type="http://schemas.openxmlformats.org/officeDocument/2006/relationships/font" Target="fonts/font5.fntdata"/><Relationship Id="rId65" Type="http://schemas.openxmlformats.org/officeDocument/2006/relationships/font" Target="fonts/font6.fntdata"/><Relationship Id="rId66" Type="http://schemas.openxmlformats.org/officeDocument/2006/relationships/font" Target="fonts/font7.fntdata"/><Relationship Id="rId67" Type="http://schemas.openxmlformats.org/officeDocument/2006/relationships/font" Target="fonts/font8.fntdata"/><Relationship Id="rId68" Type="http://schemas.openxmlformats.org/officeDocument/2006/relationships/font" Target="fonts/font9.fntdata"/><Relationship Id="rId69" Type="http://schemas.openxmlformats.org/officeDocument/2006/relationships/font" Target="fonts/font10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font" Target="fonts/font1.fntdata"/><Relationship Id="rId61" Type="http://schemas.openxmlformats.org/officeDocument/2006/relationships/font" Target="fonts/font2.fntdata"/><Relationship Id="rId62" Type="http://schemas.openxmlformats.org/officeDocument/2006/relationships/font" Target="fonts/font3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ict"/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Relationship Id="rId2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ict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Relationship Id="rId2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303178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April 29,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6.bin"/><Relationship Id="rId5" Type="http://schemas.openxmlformats.org/officeDocument/2006/relationships/oleObject" Target="../embeddings/oleObject2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8.bin"/><Relationship Id="rId5" Type="http://schemas.openxmlformats.org/officeDocument/2006/relationships/oleObject" Target="../embeddings/oleObject29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6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4.bin"/><Relationship Id="rId5" Type="http://schemas.openxmlformats.org/officeDocument/2006/relationships/oleObject" Target="../embeddings/oleObject35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6.bin"/><Relationship Id="rId5" Type="http://schemas.openxmlformats.org/officeDocument/2006/relationships/oleObject" Target="../embeddings/oleObject3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6.bin"/><Relationship Id="rId5" Type="http://schemas.openxmlformats.org/officeDocument/2006/relationships/oleObject" Target="../embeddings/oleObject47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532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/>
              <a:t> 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B</a:t>
            </a:r>
            <a:r>
              <a:rPr lang="en-US" baseline="-25000" dirty="0" smtClean="0"/>
              <a:t>  </a:t>
            </a:r>
            <a:r>
              <a:rPr lang="en-US" dirty="0" smtClean="0"/>
              <a:t>are independent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</a:t>
            </a:r>
            <a:r>
              <a:rPr lang="en-US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12457" y="1624013"/>
          <a:ext cx="7278706" cy="1980833"/>
        </p:xfrm>
        <a:graphic>
          <a:graphicData uri="http://schemas.openxmlformats.org/presentationml/2006/ole">
            <p:oleObj spid="_x0000_s486402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0387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96611" name="Equation" r:id="rId5" imgW="19050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2930525" y="4683125"/>
          <a:ext cx="4902200" cy="1760538"/>
        </p:xfrm>
        <a:graphic>
          <a:graphicData uri="http://schemas.openxmlformats.org/presentationml/2006/ole">
            <p:oleObj spid="_x0000_s1027" name="Equation" r:id="rId4" imgW="1485900" imgH="533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028" name="Equation" r:id="rId5" imgW="1905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p:oleObj spid="_x0000_s239618" name="Equation" r:id="rId4" imgW="1701800" imgH="30480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38399" y="3315462"/>
          <a:ext cx="8172450" cy="2568575"/>
        </p:xfrm>
        <a:graphic>
          <a:graphicData uri="http://schemas.openxmlformats.org/presentationml/2006/ole">
            <p:oleObj spid="_x0000_s241667" name="Equation" r:id="rId5" imgW="2019300" imgH="635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</a:p>
          <a:p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algn="ctr"/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E1FEF93-960A-4432-A981-01A75AA852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1937</Words>
  <Application>Microsoft Macintosh PowerPoint</Application>
  <PresentationFormat>On-screen Show (4:3)</PresentationFormat>
  <Paragraphs>384</Paragraphs>
  <Slides>56</Slides>
  <Notes>56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Mean Time to “Failure”</vt:lpstr>
      <vt:lpstr>Slide 34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68</cp:revision>
  <cp:lastPrinted>2009-12-04T17:34:46Z</cp:lastPrinted>
  <dcterms:created xsi:type="dcterms:W3CDTF">2011-04-17T02:14:59Z</dcterms:created>
  <dcterms:modified xsi:type="dcterms:W3CDTF">2011-04-17T02:21:53Z</dcterms:modified>
</cp:coreProperties>
</file>