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0" r:id="rId32"/>
    <p:sldId id="296" r:id="rId33"/>
    <p:sldId id="297" r:id="rId34"/>
    <p:sldId id="301" r:id="rId35"/>
    <p:sldId id="278" r:id="rId36"/>
    <p:sldId id="300" r:id="rId37"/>
    <p:sldId id="291" r:id="rId38"/>
    <p:sldId id="279" r:id="rId39"/>
    <p:sldId id="359" r:id="rId40"/>
    <p:sldId id="371" r:id="rId41"/>
    <p:sldId id="372" r:id="rId42"/>
    <p:sldId id="373" r:id="rId43"/>
    <p:sldId id="285" r:id="rId44"/>
  </p:sldIdLst>
  <p:sldSz cx="9144000" cy="6858000" type="screen4x3"/>
  <p:notesSz cx="7315200" cy="9601200"/>
  <p:embeddedFontLst>
    <p:embeddedFont>
      <p:font typeface="Comic Sans MS"/>
      <p:regular r:id="rId47"/>
      <p:bold r:id="rId48"/>
    </p:embeddedFont>
    <p:embeddedFont>
      <p:font typeface="Euclid Symbol" charset="2"/>
      <p:regular r:id="rId49"/>
      <p:bold r:id="rId50"/>
      <p:italic r:id="rId51"/>
      <p:boldItalic r:id="rId52"/>
    </p:embeddedFont>
    <p:embeddedFont>
      <p:font typeface="Euclid Math One" charset="2"/>
      <p:regular r:id="rId53"/>
      <p:bold r:id="rId54"/>
    </p:embeddedFont>
    <p:embeddedFont>
      <p:font typeface="Euclid Extra" charset="2"/>
      <p:regular r:id="rId55"/>
      <p:bold r:id="rId5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66" autoAdjust="0"/>
    <p:restoredTop sz="94697" autoAdjust="0"/>
  </p:normalViewPr>
  <p:slideViewPr>
    <p:cSldViewPr snapToGrid="0" showGuides="1">
      <p:cViewPr>
        <p:scale>
          <a:sx n="120" d="100"/>
          <a:sy n="120" d="100"/>
        </p:scale>
        <p:origin x="-544" y="14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4.fntdata"/><Relationship Id="rId51" Type="http://schemas.openxmlformats.org/officeDocument/2006/relationships/font" Target="fonts/font5.fntdata"/><Relationship Id="rId52" Type="http://schemas.openxmlformats.org/officeDocument/2006/relationships/font" Target="fonts/font6.fntdata"/><Relationship Id="rId53" Type="http://schemas.openxmlformats.org/officeDocument/2006/relationships/font" Target="fonts/font7.fntdata"/><Relationship Id="rId54" Type="http://schemas.openxmlformats.org/officeDocument/2006/relationships/font" Target="fonts/font8.fntdata"/><Relationship Id="rId55" Type="http://schemas.openxmlformats.org/officeDocument/2006/relationships/font" Target="fonts/font9.fntdata"/><Relationship Id="rId56" Type="http://schemas.openxmlformats.org/officeDocument/2006/relationships/font" Target="fonts/font10.fntdata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6" Type="http://schemas.openxmlformats.org/officeDocument/2006/relationships/handoutMaster" Target="handoutMasters/handoutMaster1.xml"/><Relationship Id="rId47" Type="http://schemas.openxmlformats.org/officeDocument/2006/relationships/font" Target="fonts/font1.fntdata"/><Relationship Id="rId48" Type="http://schemas.openxmlformats.org/officeDocument/2006/relationships/font" Target="fonts/font2.fntdata"/><Relationship Id="rId4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8982" y="6556963"/>
            <a:ext cx="2888865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April 27,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5.png"/><Relationship Id="rId5" Type="http://schemas.openxmlformats.org/officeDocument/2006/relationships/image" Target="../media/image18.pdf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580610" name="Equation" r:id="rId4" imgW="914400" imgH="22032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580611" name="Equation" r:id="rId5" imgW="1447560" imgH="482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p:oleObj spid="_x0000_s484354" name="Equation" r:id="rId4" imgW="2133600" imgH="53340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648194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648195" name="Equation" r:id="rId5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65126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651267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E1FEF93-960A-4432-A981-01A75AA852B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smtClean="0"/>
              <a:t>1</a:t>
            </a:r>
            <a:r>
              <a:rPr lang="en-US" sz="10600" smtClean="0">
                <a:sym typeface="Euclid Symbol" pitchFamily="18" charset="2"/>
              </a:rPr>
              <a:t>―4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502786" name="Equation" r:id="rId4" imgW="914400" imgH="22032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2006</Words>
  <Application>Microsoft Macintosh PowerPoint</Application>
  <PresentationFormat>On-screen Show (4:3)</PresentationFormat>
  <Paragraphs>315</Paragraphs>
  <Slides>43</Slides>
  <Notes>43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Slide 10</vt:lpstr>
      <vt:lpstr>Slide 11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19</vt:lpstr>
      <vt:lpstr>Slide 20</vt:lpstr>
      <vt:lpstr>Slide 21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76</cp:revision>
  <cp:lastPrinted>2011-04-27T23:49:45Z</cp:lastPrinted>
  <dcterms:created xsi:type="dcterms:W3CDTF">2011-04-27T23:48:50Z</dcterms:created>
  <dcterms:modified xsi:type="dcterms:W3CDTF">2011-04-27T23:49:58Z</dcterms:modified>
</cp:coreProperties>
</file>