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4.xml" ContentType="application/vnd.openxmlformats-officedocument.presentationml.notesSlide+xml"/>
  <Override PartName="/ppt/embeddings/oleObject49.bin" ContentType="application/vnd.openxmlformats-officedocument.oleObject"/>
  <Override PartName="/ppt/notesSlides/notesSlide25.xml" ContentType="application/vnd.openxmlformats-officedocument.presentationml.notesSlide+xml"/>
  <Override PartName="/ppt/embeddings/oleObject50.bin" ContentType="application/vnd.openxmlformats-officedocument.oleObject"/>
  <Override PartName="/ppt/notesSlides/notesSlide26.xml" ContentType="application/vnd.openxmlformats-officedocument.presentationml.notesSlide+xml"/>
  <Override PartName="/ppt/embeddings/oleObject51.bin" ContentType="application/vnd.openxmlformats-officedocument.oleObject"/>
  <Override PartName="/ppt/notesSlides/notesSlide2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8.xml" ContentType="application/vnd.openxmlformats-officedocument.presentationml.notesSlide+xml"/>
  <Override PartName="/ppt/embeddings/oleObject5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476" r:id="rId31"/>
    <p:sldId id="392" r:id="rId32"/>
    <p:sldId id="414" r:id="rId33"/>
    <p:sldId id="472" r:id="rId34"/>
    <p:sldId id="475" r:id="rId35"/>
    <p:sldId id="430" r:id="rId36"/>
    <p:sldId id="395" r:id="rId37"/>
  </p:sldIdLst>
  <p:sldSz cx="9144000" cy="6858000" type="screen4x3"/>
  <p:notesSz cx="9601200" cy="7315200"/>
  <p:custDataLst>
    <p:tags r:id="rId4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344" y="-1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05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1.emf"/><Relationship Id="rId1" Type="http://schemas.openxmlformats.org/officeDocument/2006/relationships/image" Target="../media/image23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30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1.bin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0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7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8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7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8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1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2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3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95593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0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4942"/>
              </p:ext>
            </p:extLst>
          </p:nvPr>
        </p:nvGraphicFramePr>
        <p:xfrm>
          <a:off x="858838" y="2819400"/>
          <a:ext cx="69103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1" name="Equation" r:id="rId6" imgW="1612900" imgH="495300" progId="Equation.DSMT4">
                  <p:embed/>
                </p:oleObj>
              </mc:Choice>
              <mc:Fallback>
                <p:oleObj name="Equation" r:id="rId6" imgW="1612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819400"/>
                        <a:ext cx="6910387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92829"/>
              </p:ext>
            </p:extLst>
          </p:nvPr>
        </p:nvGraphicFramePr>
        <p:xfrm>
          <a:off x="857250" y="2819400"/>
          <a:ext cx="78343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8" name="Equation" r:id="rId4" imgW="1828800" imgH="495300" progId="Equation.DSMT4">
                  <p:embed/>
                </p:oleObj>
              </mc:Choice>
              <mc:Fallback>
                <p:oleObj name="Equation" r:id="rId4" imgW="1828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2819400"/>
                        <a:ext cx="7834313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55567"/>
              </p:ext>
            </p:extLst>
          </p:nvPr>
        </p:nvGraphicFramePr>
        <p:xfrm>
          <a:off x="533400" y="3090862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1" name="Equation" r:id="rId9" imgW="635000" imgH="469900" progId="Equation.DSMT4">
                  <p:embed/>
                </p:oleObj>
              </mc:Choice>
              <mc:Fallback>
                <p:oleObj name="Equation" r:id="rId9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090862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2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52"/>
              </p:ext>
            </p:extLst>
          </p:nvPr>
        </p:nvGraphicFramePr>
        <p:xfrm>
          <a:off x="2755900" y="2819400"/>
          <a:ext cx="5930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7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900" y="2819400"/>
                        <a:ext cx="5930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56391"/>
              </p:ext>
            </p:extLst>
          </p:nvPr>
        </p:nvGraphicFramePr>
        <p:xfrm>
          <a:off x="1743075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0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075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1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6184"/>
              </p:ext>
            </p:extLst>
          </p:nvPr>
        </p:nvGraphicFramePr>
        <p:xfrm>
          <a:off x="3571875" y="2819400"/>
          <a:ext cx="51149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8" name="Equation" r:id="rId7" imgW="1193800" imgH="469900" progId="Equation.DSMT4">
                  <p:embed/>
                </p:oleObj>
              </mc:Choice>
              <mc:Fallback>
                <p:oleObj name="Equation" r:id="rId7" imgW="1193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2819400"/>
                        <a:ext cx="51149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9625"/>
              </p:ext>
            </p:extLst>
          </p:nvPr>
        </p:nvGraphicFramePr>
        <p:xfrm>
          <a:off x="2133600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9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48258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0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96167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64416"/>
              </p:ext>
            </p:extLst>
          </p:nvPr>
        </p:nvGraphicFramePr>
        <p:xfrm>
          <a:off x="1781175" y="3025775"/>
          <a:ext cx="6311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1175" y="3025775"/>
                        <a:ext cx="6311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9701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1712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05680"/>
              </p:ext>
            </p:extLst>
          </p:nvPr>
        </p:nvGraphicFramePr>
        <p:xfrm>
          <a:off x="1514475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4475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343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1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9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0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 of 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11566</TotalTime>
  <Words>676</Words>
  <Application>Microsoft Macintosh PowerPoint</Application>
  <PresentationFormat>On-screen Show (4:3)</PresentationFormat>
  <Paragraphs>154</Paragraphs>
  <Slides>36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6.042 Lecture Template</vt:lpstr>
      <vt:lpstr>Equation</vt:lpstr>
      <vt:lpstr>PowerPoint Presentation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1307</cp:revision>
  <cp:lastPrinted>2016-04-22T18:51:20Z</cp:lastPrinted>
  <dcterms:created xsi:type="dcterms:W3CDTF">2011-04-05T13:58:44Z</dcterms:created>
  <dcterms:modified xsi:type="dcterms:W3CDTF">2016-04-27T19:09:52Z</dcterms:modified>
</cp:coreProperties>
</file>