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1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9875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637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207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4163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991941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April</a:t>
            </a:r>
            <a:r>
              <a:rPr lang="en-US" sz="1000" baseline="0" dirty="0" smtClean="0">
                <a:latin typeface="Comic Sans MS" pitchFamily="66" charset="0"/>
              </a:rPr>
              <a:t> 8</a:t>
            </a:r>
            <a:r>
              <a:rPr lang="en-US" sz="1000" dirty="0" smtClean="0">
                <a:latin typeface="Comic Sans MS" pitchFamily="66" charset="0"/>
              </a:rPr>
              <a:t>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  <p:extLst>
      <p:ext uri="{BB962C8B-B14F-4D97-AF65-F5344CB8AC3E}">
        <p14:creationId xmlns:p14="http://schemas.microsoft.com/office/powerpoint/2010/main" val="38516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96" y="1616065"/>
            <a:ext cx="8949963" cy="386945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latin typeface="Comic Sans MS"/>
                <a:cs typeface="Comic Sans MS"/>
              </a:rPr>
              <a:t>1.</a:t>
            </a:r>
            <a:r>
              <a:rPr lang="en-US" sz="4000" dirty="0" smtClean="0">
                <a:latin typeface="Comic Sans MS"/>
                <a:cs typeface="Comic Sans MS"/>
              </a:rPr>
              <a:t> What is the value of             </a:t>
            </a:r>
            <a:r>
              <a:rPr lang="en-US" sz="4000" dirty="0" smtClean="0">
                <a:latin typeface="Comic Sans MS"/>
                <a:cs typeface="Comic Sans MS"/>
              </a:rPr>
              <a:t>     ?</a:t>
            </a:r>
            <a:endParaRPr lang="en-US" sz="3600" dirty="0" smtClean="0">
              <a:latin typeface="Comic Sans MS"/>
              <a:cs typeface="Comic Sans MS"/>
            </a:endParaRPr>
          </a:p>
          <a:p>
            <a:endParaRPr lang="en-US" dirty="0" smtClean="0">
              <a:latin typeface="Comic Sans MS"/>
              <a:cs typeface="Comic Sans MS"/>
            </a:endParaRPr>
          </a:p>
          <a:p>
            <a:endParaRPr lang="en-US" dirty="0"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sz="4000" dirty="0" smtClean="0">
                <a:latin typeface="Comic Sans MS"/>
                <a:cs typeface="Comic Sans MS"/>
              </a:rPr>
              <a:t>2.</a:t>
            </a:r>
            <a:r>
              <a:rPr lang="en-US" dirty="0" smtClean="0">
                <a:latin typeface="Comic Sans MS"/>
                <a:cs typeface="Comic Sans MS"/>
              </a:rPr>
              <a:t>                  </a:t>
            </a:r>
            <a:r>
              <a:rPr lang="en-US" sz="4000" dirty="0" smtClean="0">
                <a:latin typeface="Comic Sans MS"/>
                <a:cs typeface="Comic Sans MS"/>
              </a:rPr>
              <a:t>converges </a:t>
            </a:r>
            <a:r>
              <a:rPr lang="en-US" sz="4000" dirty="0" err="1" smtClean="0">
                <a:latin typeface="Comic Sans MS"/>
                <a:cs typeface="Comic Sans MS"/>
              </a:rPr>
              <a:t>iff</a:t>
            </a:r>
            <a:r>
              <a:rPr lang="en-US" sz="4000" dirty="0" smtClean="0">
                <a:latin typeface="Comic Sans MS"/>
                <a:cs typeface="Comic Sans MS"/>
              </a:rPr>
              <a:t> </a:t>
            </a:r>
            <a:r>
              <a:rPr lang="en-US" sz="4000" dirty="0">
                <a:solidFill>
                  <a:srgbClr val="0000FF"/>
                </a:solidFill>
                <a:latin typeface="Comic Sans MS"/>
                <a:cs typeface="Comic Sans MS"/>
              </a:rPr>
              <a:t>p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000" dirty="0"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for       </a:t>
            </a:r>
          </a:p>
          <a:p>
            <a:pPr marL="0" indent="0">
              <a:buNone/>
            </a:pPr>
            <a:r>
              <a:rPr lang="en-US" sz="4000" dirty="0"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                  what real number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000" dirty="0" smtClean="0">
                <a:latin typeface="Comic Sans MS"/>
                <a:cs typeface="Comic Sans MS"/>
              </a:rPr>
              <a:t>?</a:t>
            </a:r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8325" y="388045"/>
            <a:ext cx="58873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6.042 </a:t>
            </a:r>
            <a:r>
              <a:rPr lang="en-US" sz="3200" dirty="0" err="1" smtClean="0">
                <a:latin typeface="Comic Sans MS"/>
                <a:cs typeface="Comic Sans MS"/>
              </a:rPr>
              <a:t>Microquiz</a:t>
            </a:r>
            <a:r>
              <a:rPr lang="en-US" sz="3200" dirty="0" smtClean="0">
                <a:latin typeface="Comic Sans MS"/>
                <a:cs typeface="Comic Sans MS"/>
              </a:rPr>
              <a:t> April 8, 2013</a:t>
            </a:r>
            <a:endParaRPr lang="en-US" sz="3200" dirty="0">
              <a:latin typeface="Comic Sans MS"/>
              <a:cs typeface="Comic Sans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135" y="1098307"/>
            <a:ext cx="3228714" cy="21359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28" y="3118474"/>
            <a:ext cx="2478769" cy="17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16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28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6.042 Lecture Template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Giuliano Giacaglia</dc:creator>
  <cp:lastModifiedBy>Giuliano Giacaglia</cp:lastModifiedBy>
  <cp:revision>9</cp:revision>
  <cp:lastPrinted>2013-04-05T21:03:36Z</cp:lastPrinted>
  <dcterms:created xsi:type="dcterms:W3CDTF">2013-04-05T15:54:17Z</dcterms:created>
  <dcterms:modified xsi:type="dcterms:W3CDTF">2013-04-09T15:13:58Z</dcterms:modified>
</cp:coreProperties>
</file>