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</p:sldIdLst>
  <p:sldSz cx="9144000" cy="6858000" type="screen4x3"/>
  <p:notesSz cx="9601200" cy="7315200"/>
  <p:custDataLst>
    <p:tags r:id="rId1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00" d="100"/>
          <a:sy n="100" d="100"/>
        </p:scale>
        <p:origin x="-488" y="-112"/>
      </p:cViewPr>
      <p:guideLst>
        <p:guide orient="horz" pos="2160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e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Relationship Id="rId3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genprod.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November 6,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 dirty="0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736577"/>
              </p:ext>
            </p:extLst>
          </p:nvPr>
        </p:nvGraphicFramePr>
        <p:xfrm>
          <a:off x="3022600" y="2438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4384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2192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 dirty="0">
                <a:latin typeface="Comic Sans MS" pitchFamily="66" charset="0"/>
              </a:rPr>
              <a:t>#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 dirty="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 dirty="0">
                <a:latin typeface="Comic Sans MS" pitchFamily="66" charset="0"/>
              </a:rPr>
              <a:t>of an </a:t>
            </a:r>
            <a:r>
              <a:rPr lang="en-US" sz="54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 dirty="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789034"/>
              </p:ext>
            </p:extLst>
          </p:nvPr>
        </p:nvGraphicFramePr>
        <p:xfrm>
          <a:off x="1981200" y="2971800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2192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78632"/>
              </p:ext>
            </p:extLst>
          </p:nvPr>
        </p:nvGraphicFramePr>
        <p:xfrm>
          <a:off x="1066800" y="3505200"/>
          <a:ext cx="3162300" cy="2905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8" imgW="469900" imgH="431800" progId="Equation.DSMT4">
                  <p:embed/>
                </p:oleObj>
              </mc:Choice>
              <mc:Fallback>
                <p:oleObj name="Equation" r:id="rId8" imgW="4699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3505200"/>
                        <a:ext cx="3162300" cy="2905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769441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</a:t>
            </a:r>
            <a:r>
              <a:rPr lang="en-US" sz="4400" dirty="0" smtClean="0">
                <a:latin typeface="Comic Sans MS" pitchFamily="66" charset="0"/>
              </a:rPr>
              <a:t>in class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457038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</a:t>
            </a:r>
            <a:r>
              <a:rPr lang="en-US" sz="4400" dirty="0" smtClean="0">
                <a:latin typeface="Comic Sans MS" pitchFamily="66" charset="0"/>
              </a:rPr>
              <a:t>students</a:t>
            </a:r>
            <a:endParaRPr lang="en-US" sz="4400" dirty="0">
              <a:latin typeface="Comic Sans MS" pitchFamily="66" charset="0"/>
            </a:endParaRPr>
          </a:p>
          <a:p>
            <a:pPr marL="342900" indent="-342900"/>
            <a:r>
              <a:rPr lang="en-US" sz="4400" dirty="0" smtClean="0">
                <a:latin typeface="Comic Sans MS" pitchFamily="66" charset="0"/>
              </a:rPr>
              <a:t>           say 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student can’t be in 2 places:</a:t>
            </a:r>
            <a:endParaRPr lang="en-US" sz="4400" dirty="0" smtClean="0"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4107" grpId="0" animBg="1"/>
      <p:bldP spid="4108" grpId="0" animBg="1"/>
      <p:bldP spid="4109" grpId="0" animBg="1"/>
      <p:bldP spid="41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|seqs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</a:t>
            </a:r>
            <a:r>
              <a:rPr lang="en-US" sz="4000" dirty="0" smtClean="0">
                <a:latin typeface="Comic Sans MS" pitchFamily="66" charset="0"/>
              </a:rPr>
              <a:t>1st </a:t>
            </a:r>
            <a:r>
              <a:rPr lang="en-US" sz="4000" dirty="0">
                <a:latin typeface="Comic Sans MS" pitchFamily="66" charset="0"/>
              </a:rPr>
              <a:t>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A92082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smtClean="0">
                <a:solidFill>
                  <a:srgbClr val="A92082"/>
                </a:solidFill>
              </a:rPr>
              <a:t>k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Bijection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05000" y="3683000"/>
            <a:ext cx="2667000" cy="6604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!-to-1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genprod.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53144"/>
              </p:ext>
            </p:extLst>
          </p:nvPr>
        </p:nvGraphicFramePr>
        <p:xfrm>
          <a:off x="4773612" y="3386138"/>
          <a:ext cx="1592239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6" imgW="330200" imgH="419100" progId="Equation.DSMT4">
                  <p:embed/>
                </p:oleObj>
              </mc:Choice>
              <mc:Fallback>
                <p:oleObj name="Equation" r:id="rId6" imgW="330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2" y="3386138"/>
                        <a:ext cx="1592239" cy="2024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13! =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A92082"/>
                </a:solidFill>
                <a:latin typeface="Comic Sans MS" pitchFamily="66" charset="0"/>
              </a:rPr>
              <a:t>!)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9287</TotalTime>
  <Words>399</Words>
  <Application>Microsoft Macintosh PowerPoint</Application>
  <PresentationFormat>On-screen Show (4:3)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6.042 Lecture Template</vt:lpstr>
      <vt:lpstr>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1181</cp:revision>
  <cp:lastPrinted>2012-04-09T05:56:44Z</cp:lastPrinted>
  <dcterms:created xsi:type="dcterms:W3CDTF">2011-04-05T13:58:44Z</dcterms:created>
  <dcterms:modified xsi:type="dcterms:W3CDTF">2015-10-18T18:02:50Z</dcterms:modified>
</cp:coreProperties>
</file>