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6"/>
  </p:notesMasterIdLst>
  <p:handoutMasterIdLst>
    <p:handoutMasterId r:id="rId7"/>
  </p:handoutMasterIdLst>
  <p:sldIdLst>
    <p:sldId id="467" r:id="rId2"/>
    <p:sldId id="465" r:id="rId3"/>
    <p:sldId id="464" r:id="rId4"/>
    <p:sldId id="466" r:id="rId5"/>
  </p:sldIdLst>
  <p:sldSz cx="9144000" cy="6858000" type="screen4x3"/>
  <p:notesSz cx="7315200" cy="9601200"/>
  <p:custDataLst>
    <p:tags r:id="rId9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80" y="-80"/>
      </p:cViewPr>
      <p:guideLst>
        <p:guide orient="horz" pos="2160"/>
        <p:guide pos="28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2392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tags" Target="tags/tag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3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4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15</a:t>
            </a:r>
            <a:r>
              <a:rPr lang="en-US" sz="1100" dirty="0" smtClean="0">
                <a:latin typeface="Comic Sans MS" pitchFamily="66" charset="0"/>
              </a:rPr>
              <a:t>, 2013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5" r:id="rId3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ANSWER SHEET EDITS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3221" y="1746240"/>
            <a:ext cx="882168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latin typeface="Comic Sans MS" pitchFamily="66" charset="0"/>
              </a:rPr>
              <a:t>a. Write “afternoon”</a:t>
            </a:r>
          </a:p>
          <a:p>
            <a:pPr algn="l"/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   at the top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b.  Change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XOR</a:t>
            </a:r>
            <a:r>
              <a:rPr lang="en-US" sz="6600" dirty="0" smtClean="0">
                <a:latin typeface="Comic Sans MS" pitchFamily="66" charset="0"/>
              </a:rPr>
              <a:t> to </a:t>
            </a:r>
            <a:r>
              <a:rPr lang="en-US" sz="6600" dirty="0" smtClean="0">
                <a:solidFill>
                  <a:srgbClr val="0000E5"/>
                </a:solidFill>
                <a:latin typeface="Comic Sans MS" pitchFamily="66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7608334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8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Microquiz</a:t>
            </a:r>
            <a:r>
              <a:rPr lang="en-US" sz="3600" dirty="0" smtClean="0">
                <a:solidFill>
                  <a:schemeClr val="tx1"/>
                </a:solidFill>
              </a:rPr>
              <a:t> Feb 15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1" y="1549400"/>
            <a:ext cx="87020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1. </a:t>
            </a:r>
            <a:r>
              <a:rPr lang="en-US" sz="4400" dirty="0" smtClean="0">
                <a:latin typeface="Comic Sans MS" pitchFamily="66" charset="0"/>
              </a:rPr>
              <a:t>Write out the truth table for</a:t>
            </a:r>
          </a:p>
          <a:p>
            <a:r>
              <a:rPr lang="en-US" sz="3600" dirty="0" smtClean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Q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solidFill>
                  <a:srgbClr val="000000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(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2. </a:t>
            </a:r>
            <a:r>
              <a:rPr lang="en-US" sz="4400" dirty="0" smtClean="0">
                <a:latin typeface="Comic Sans MS" pitchFamily="66" charset="0"/>
              </a:rPr>
              <a:t>Is this formula Valid?</a:t>
            </a:r>
            <a:endParaRPr lang="en-US" sz="3600" dirty="0" smtClean="0">
              <a:latin typeface="Comic Sans MS" pitchFamily="66" charset="0"/>
            </a:endParaRPr>
          </a:p>
          <a:p>
            <a:pPr algn="l"/>
            <a:r>
              <a:rPr lang="en-US" sz="3600" dirty="0">
                <a:latin typeface="Comic Sans MS" pitchFamily="66" charset="0"/>
              </a:rPr>
              <a:t>3</a:t>
            </a:r>
            <a:r>
              <a:rPr lang="en-US" sz="3600" dirty="0" smtClean="0">
                <a:latin typeface="Comic Sans MS" pitchFamily="66" charset="0"/>
              </a:rPr>
              <a:t>. </a:t>
            </a:r>
            <a:r>
              <a:rPr lang="en-US" sz="4400" dirty="0">
                <a:latin typeface="Comic Sans MS" pitchFamily="66" charset="0"/>
              </a:rPr>
              <a:t>Is this formula </a:t>
            </a:r>
            <a:r>
              <a:rPr lang="en-US" sz="4400" dirty="0" err="1" smtClean="0">
                <a:latin typeface="Comic Sans MS" pitchFamily="66" charset="0"/>
              </a:rPr>
              <a:t>Satisfiable</a:t>
            </a:r>
            <a:r>
              <a:rPr lang="en-US" sz="4400" dirty="0" smtClean="0">
                <a:latin typeface="Comic Sans MS" pitchFamily="66" charset="0"/>
              </a:rPr>
              <a:t>?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4. This formula is equivalent to</a:t>
            </a:r>
          </a:p>
          <a:p>
            <a:pPr algn="l"/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(P 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(?)</a:t>
            </a:r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  Q)</a:t>
            </a:r>
            <a:r>
              <a:rPr lang="en-US" sz="4400" dirty="0" smtClean="0">
                <a:latin typeface="Comic Sans MS" pitchFamily="66" charset="0"/>
              </a:rPr>
              <a:t> for what operator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(?)</a:t>
            </a:r>
            <a:endParaRPr lang="en-US" sz="4400" dirty="0" smtClean="0">
              <a:solidFill>
                <a:srgbClr val="006600"/>
              </a:solidFill>
              <a:latin typeface="Comic Sans MS" pitchFamily="66" charset="0"/>
            </a:endParaRPr>
          </a:p>
          <a:p>
            <a:pPr algn="l"/>
            <a:endParaRPr lang="en-US" sz="4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1181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89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Microquiz</a:t>
            </a:r>
            <a:r>
              <a:rPr lang="en-US" sz="3600" dirty="0" smtClean="0">
                <a:solidFill>
                  <a:schemeClr val="tx1"/>
                </a:solidFill>
              </a:rPr>
              <a:t> Feb 15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430638"/>
              </p:ext>
            </p:extLst>
          </p:nvPr>
        </p:nvGraphicFramePr>
        <p:xfrm>
          <a:off x="596900" y="1511304"/>
          <a:ext cx="7861300" cy="5026343"/>
        </p:xfrm>
        <a:graphic>
          <a:graphicData uri="http://schemas.openxmlformats.org/drawingml/2006/table">
            <a:tbl>
              <a:tblPr firstRow="1">
                <a:tableStyleId>{ED083AE6-46FA-4A59-8FB0-9F97EB10719F}</a:tableStyleId>
              </a:tblPr>
              <a:tblGrid>
                <a:gridCol w="488553"/>
                <a:gridCol w="558800"/>
                <a:gridCol w="546100"/>
                <a:gridCol w="546100"/>
                <a:gridCol w="812800"/>
                <a:gridCol w="857647"/>
                <a:gridCol w="812800"/>
                <a:gridCol w="952500"/>
                <a:gridCol w="685800"/>
                <a:gridCol w="838200"/>
                <a:gridCol w="762000"/>
              </a:tblGrid>
              <a:tr h="64827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mic Sans MS"/>
                          <a:cs typeface="Comic Sans MS"/>
                        </a:rPr>
                        <a:t>P</a:t>
                      </a:r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CCCFF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2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mic Sans MS"/>
                          <a:cs typeface="Comic Sans MS"/>
                        </a:rPr>
                        <a:t>P</a:t>
                      </a: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OR</a:t>
                      </a:r>
                      <a:endParaRPr lang="en-US" sz="2000" dirty="0">
                        <a:solidFill>
                          <a:srgbClr val="0000E5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(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(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(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P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  <a:endParaRPr kumimoji="0" lang="en-US" sz="3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CCFF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OR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99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89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Microquiz</a:t>
            </a:r>
            <a:r>
              <a:rPr lang="en-US" sz="3600" dirty="0" smtClean="0">
                <a:solidFill>
                  <a:schemeClr val="tx1"/>
                </a:solidFill>
              </a:rPr>
              <a:t> Feb 15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905968"/>
              </p:ext>
            </p:extLst>
          </p:nvPr>
        </p:nvGraphicFramePr>
        <p:xfrm>
          <a:off x="596900" y="1511304"/>
          <a:ext cx="7861300" cy="3208590"/>
        </p:xfrm>
        <a:graphic>
          <a:graphicData uri="http://schemas.openxmlformats.org/drawingml/2006/table">
            <a:tbl>
              <a:tblPr firstRow="1">
                <a:tableStyleId>{ED083AE6-46FA-4A59-8FB0-9F97EB10719F}</a:tableStyleId>
              </a:tblPr>
              <a:tblGrid>
                <a:gridCol w="488553"/>
                <a:gridCol w="558800"/>
                <a:gridCol w="546100"/>
                <a:gridCol w="546100"/>
                <a:gridCol w="812800"/>
                <a:gridCol w="857647"/>
                <a:gridCol w="812800"/>
                <a:gridCol w="952500"/>
                <a:gridCol w="685800"/>
                <a:gridCol w="838200"/>
                <a:gridCol w="762000"/>
              </a:tblGrid>
              <a:tr h="64827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mic Sans MS"/>
                          <a:cs typeface="Comic Sans MS"/>
                        </a:rPr>
                        <a:t>P</a:t>
                      </a:r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CCCFF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2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mic Sans MS"/>
                          <a:cs typeface="Comic Sans MS"/>
                        </a:rPr>
                        <a:t>P</a:t>
                      </a: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OR</a:t>
                      </a:r>
                      <a:endParaRPr lang="en-US" sz="2000" dirty="0">
                        <a:solidFill>
                          <a:srgbClr val="0000E5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(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(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(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P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  <a:endParaRPr kumimoji="0" lang="en-US" sz="3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CCFF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006600"/>
                          </a:solidFill>
                          <a:latin typeface="Comic Sans MS"/>
                          <a:cs typeface="Comic Sans MS"/>
                        </a:rPr>
                        <a:t>T</a:t>
                      </a:r>
                      <a:endParaRPr lang="en-US" sz="3600" dirty="0">
                        <a:solidFill>
                          <a:srgbClr val="0066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2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  <a:endParaRPr lang="en-US" sz="3600" dirty="0">
                        <a:solidFill>
                          <a:schemeClr val="accent2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03400" y="5092700"/>
            <a:ext cx="54581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7200" dirty="0" smtClean="0">
                <a:latin typeface="Comic Sans MS" pitchFamily="66" charset="0"/>
              </a:rPr>
              <a:t>same as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XOR</a:t>
            </a:r>
            <a:endParaRPr lang="en-US" sz="72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4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7585</TotalTime>
  <Words>159</Words>
  <Application>Microsoft Macintosh PowerPoint</Application>
  <PresentationFormat>On-screen Show (4:3)</PresentationFormat>
  <Paragraphs>67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6.042 Lecture Template</vt:lpstr>
      <vt:lpstr>ANSWER SHEET EDITS</vt:lpstr>
      <vt:lpstr>Microquiz Feb 15</vt:lpstr>
      <vt:lpstr>Microquiz Feb 15</vt:lpstr>
      <vt:lpstr>Microquiz Feb 15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659</cp:revision>
  <cp:lastPrinted>2012-02-13T20:36:27Z</cp:lastPrinted>
  <dcterms:created xsi:type="dcterms:W3CDTF">2011-02-09T15:01:58Z</dcterms:created>
  <dcterms:modified xsi:type="dcterms:W3CDTF">2013-02-15T19:46:09Z</dcterms:modified>
</cp:coreProperties>
</file>