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7.bin" ContentType="application/vnd.openxmlformats-officedocument.oleObject"/>
  <Override PartName="/ppt/notesSlides/notesSlide33.xml" ContentType="application/vnd.openxmlformats-officedocument.presentationml.notesSlide+xml"/>
  <Override PartName="/ppt/embeddings/oleObject28.bin" ContentType="application/vnd.openxmlformats-officedocument.oleObject"/>
  <Override PartName="/ppt/notesSlides/notesSlide34.xml" ContentType="application/vnd.openxmlformats-officedocument.presentationml.notesSlide+xml"/>
  <Override PartName="/ppt/embeddings/oleObject29.bin" ContentType="application/vnd.openxmlformats-officedocument.oleObject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3"/>
  </p:notesMasterIdLst>
  <p:handoutMasterIdLst>
    <p:handoutMasterId r:id="rId54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61" r:id="rId12"/>
    <p:sldId id="410" r:id="rId13"/>
    <p:sldId id="463" r:id="rId14"/>
    <p:sldId id="484" r:id="rId15"/>
    <p:sldId id="412" r:id="rId16"/>
    <p:sldId id="443" r:id="rId17"/>
    <p:sldId id="464" r:id="rId18"/>
    <p:sldId id="474" r:id="rId19"/>
    <p:sldId id="445" r:id="rId20"/>
    <p:sldId id="473" r:id="rId21"/>
    <p:sldId id="446" r:id="rId22"/>
    <p:sldId id="460" r:id="rId23"/>
    <p:sldId id="459" r:id="rId24"/>
    <p:sldId id="467" r:id="rId25"/>
    <p:sldId id="468" r:id="rId26"/>
    <p:sldId id="469" r:id="rId27"/>
    <p:sldId id="470" r:id="rId28"/>
    <p:sldId id="471" r:id="rId29"/>
    <p:sldId id="472" r:id="rId30"/>
    <p:sldId id="447" r:id="rId31"/>
    <p:sldId id="485" r:id="rId32"/>
    <p:sldId id="486" r:id="rId33"/>
    <p:sldId id="448" r:id="rId34"/>
    <p:sldId id="475" r:id="rId35"/>
    <p:sldId id="487" r:id="rId36"/>
    <p:sldId id="449" r:id="rId37"/>
    <p:sldId id="479" r:id="rId38"/>
    <p:sldId id="450" r:id="rId39"/>
    <p:sldId id="480" r:id="rId40"/>
    <p:sldId id="481" r:id="rId41"/>
    <p:sldId id="482" r:id="rId42"/>
    <p:sldId id="483" r:id="rId43"/>
    <p:sldId id="452" r:id="rId44"/>
    <p:sldId id="453" r:id="rId45"/>
    <p:sldId id="454" r:id="rId46"/>
    <p:sldId id="455" r:id="rId47"/>
    <p:sldId id="430" r:id="rId48"/>
    <p:sldId id="431" r:id="rId49"/>
    <p:sldId id="432" r:id="rId50"/>
    <p:sldId id="433" r:id="rId51"/>
    <p:sldId id="427" r:id="rId52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848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4544" y="6553200"/>
            <a:ext cx="18894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3413" y="6553200"/>
            <a:ext cx="1650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5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2324" y="6553200"/>
            <a:ext cx="1711677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63045" y="6553200"/>
            <a:ext cx="1780956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338399" y="6553200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5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6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27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28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338399" y="6553200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70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71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2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3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615950" y="2754092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5" y="6553200"/>
            <a:ext cx="183024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 I.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338399" y="6581001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0">
        <p:fade/>
      </p:transition>
    </mc:Choice>
    <mc:Fallback xmlns="">
      <p:transition xmlns:p14="http://schemas.microsoft.com/office/powerpoint/2010/main" spd="slow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6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7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23414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3 Axiom forms: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0640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0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1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2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3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2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9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0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5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8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00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01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1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5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4" y="1448974"/>
            <a:ext cx="8216055" cy="5028026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NOT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→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Not hard to verify.  Would take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226627" cy="34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A r</a:t>
            </a:r>
            <a:r>
              <a:rPr lang="en-US" sz="5400" dirty="0" smtClean="0">
                <a:latin typeface="Comic Sans MS"/>
                <a:cs typeface="Comic Sans MS"/>
              </a:rPr>
              <a:t>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4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5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259159" y="6540057"/>
            <a:ext cx="18302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9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9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313753" y="6567488"/>
            <a:ext cx="1830249" cy="276999"/>
          </a:xfrm>
          <a:noFill/>
        </p:spPr>
        <p:txBody>
          <a:bodyPr/>
          <a:lstStyle/>
          <a:p>
            <a:r>
              <a:rPr lang="en-US" sz="1200" dirty="0" smtClean="0"/>
              <a:t>propositional logic I.</a:t>
            </a:r>
            <a:fld id="{CBD9AEC5-2546-4473-B982-5733658B7CFB}" type="slidenum">
              <a:rPr lang="en-US" sz="1200" smtClean="0"/>
              <a:pPr/>
              <a:t>50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28" y="6553200"/>
            <a:ext cx="173637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7464</TotalTime>
  <Words>1621</Words>
  <Application>Microsoft Macintosh PowerPoint</Application>
  <PresentationFormat>On-screen Show (4:3)</PresentationFormat>
  <Paragraphs>474</Paragraphs>
  <Slides>50</Slides>
  <Notes>35</Notes>
  <HiddenSlides>17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Equivalence &amp; Validity</vt:lpstr>
      <vt:lpstr>Verifying Valid, Satisfiable</vt:lpstr>
      <vt:lpstr>Efficient Test for Satisfiability?</vt:lpstr>
      <vt:lpstr>SAT versus VALID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Lukasiewicz’ Proof System</vt:lpstr>
      <vt:lpstr>Lukasiewicz’ Proof System</vt:lpstr>
      <vt:lpstr>Soundness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638</cp:revision>
  <cp:lastPrinted>2012-02-13T20:36:27Z</cp:lastPrinted>
  <dcterms:created xsi:type="dcterms:W3CDTF">2011-02-09T15:01:58Z</dcterms:created>
  <dcterms:modified xsi:type="dcterms:W3CDTF">2013-02-15T16:01:24Z</dcterms:modified>
</cp:coreProperties>
</file>