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96D-0FC5-4DA4-ACDB-09680EAB646D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4B8-F016-4C48-A94D-89CE1934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9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96D-0FC5-4DA4-ACDB-09680EAB646D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4B8-F016-4C48-A94D-89CE1934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9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96D-0FC5-4DA4-ACDB-09680EAB646D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4B8-F016-4C48-A94D-89CE1934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6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96D-0FC5-4DA4-ACDB-09680EAB646D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4B8-F016-4C48-A94D-89CE1934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0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96D-0FC5-4DA4-ACDB-09680EAB646D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4B8-F016-4C48-A94D-89CE1934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2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96D-0FC5-4DA4-ACDB-09680EAB646D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4B8-F016-4C48-A94D-89CE1934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5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96D-0FC5-4DA4-ACDB-09680EAB646D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4B8-F016-4C48-A94D-89CE1934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4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96D-0FC5-4DA4-ACDB-09680EAB646D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4B8-F016-4C48-A94D-89CE1934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7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96D-0FC5-4DA4-ACDB-09680EAB646D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4B8-F016-4C48-A94D-89CE1934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1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96D-0FC5-4DA4-ACDB-09680EAB646D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4B8-F016-4C48-A94D-89CE1934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3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96D-0FC5-4DA4-ACDB-09680EAB646D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4B8-F016-4C48-A94D-89CE1934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0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FE96D-0FC5-4DA4-ACDB-09680EAB646D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5C4B8-F016-4C48-A94D-89CE1934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7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8"/>
          <p:cNvSpPr txBox="1">
            <a:spLocks/>
          </p:cNvSpPr>
          <p:nvPr/>
        </p:nvSpPr>
        <p:spPr bwMode="auto">
          <a:xfrm>
            <a:off x="1585787" y="301893"/>
            <a:ext cx="6567612" cy="891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Preparation check, Sept. 27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473" y="12954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Provide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a simple recursive definition of the set	</a:t>
            </a:r>
            <a:endParaRPr lang="en-US" sz="40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 marL="742950" indent="-74295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sz="4000" dirty="0">
              <a:solidFill>
                <a:srgbClr val="000000"/>
              </a:solidFill>
              <a:latin typeface="Comic Sans MS" pitchFamily="66" charset="0"/>
            </a:endParaRPr>
          </a:p>
          <a:p>
            <a:pPr marL="742950" indent="-74295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sz="40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 marL="742950" indent="-74295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sz="4000" dirty="0">
              <a:solidFill>
                <a:srgbClr val="000000"/>
              </a:solidFill>
              <a:latin typeface="Comic Sans MS" pitchFamily="66" charset="0"/>
            </a:endParaRPr>
          </a:p>
          <a:p>
            <a:pPr marL="742950" indent="-74295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Is the definition of powers of 2 you gave ambiguous? Briefly explain.</a:t>
            </a:r>
            <a:endParaRPr lang="en-US" sz="4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093709"/>
              </p:ext>
            </p:extLst>
          </p:nvPr>
        </p:nvGraphicFramePr>
        <p:xfrm>
          <a:off x="1905000" y="2743200"/>
          <a:ext cx="436086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1170000" imgH="319680" progId="Equation.DSMT4">
                  <p:embed/>
                </p:oleObj>
              </mc:Choice>
              <mc:Fallback>
                <p:oleObj name="Equation" r:id="rId3" imgW="1170000" imgH="3196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743200"/>
                        <a:ext cx="4360863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6847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14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</dc:creator>
  <cp:lastModifiedBy>Divya</cp:lastModifiedBy>
  <cp:revision>5</cp:revision>
  <dcterms:created xsi:type="dcterms:W3CDTF">2013-09-23T20:58:14Z</dcterms:created>
  <dcterms:modified xsi:type="dcterms:W3CDTF">2013-09-27T03:04:44Z</dcterms:modified>
</cp:coreProperties>
</file>