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2032" y="-736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>
                <a:latin typeface="Comic Sans MS" pitchFamily="66" charset="0"/>
              </a:rPr>
              <a:t>lec </a:t>
            </a:r>
            <a:r>
              <a:rPr lang="en-US" sz="1200" i="0" dirty="0" smtClean="0">
                <a:latin typeface="Comic Sans MS" pitchFamily="66" charset="0"/>
              </a:rPr>
              <a:t>14F-1.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December 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lec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14F-1.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041400" imgH="355600" progId="Equation.DSMT4">
                  <p:embed/>
                </p:oleObj>
              </mc:Choice>
              <mc:Fallback>
                <p:oleObj name="Equation" r:id="rId4" imgW="1041400" imgH="355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7" y="2994439"/>
                        <a:ext cx="4637831" cy="158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</TotalTime>
  <Words>756</Words>
  <Application>Microsoft Macintosh PowerPoint</Application>
  <PresentationFormat>On-screen Show (4:3)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6.042 Lecture Template</vt:lpstr>
      <vt:lpstr>Default Design</vt:lpstr>
      <vt:lpstr>Equation</vt:lpstr>
      <vt:lpstr>PowerPoint Presentation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1264</cp:revision>
  <cp:lastPrinted>2011-12-01T04:37:33Z</cp:lastPrinted>
  <dcterms:created xsi:type="dcterms:W3CDTF">2011-05-02T03:18:38Z</dcterms:created>
  <dcterms:modified xsi:type="dcterms:W3CDTF">2011-12-05T19:39:33Z</dcterms:modified>
</cp:coreProperties>
</file>