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embeddings/oleObject1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Default Extension="jpe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524" r:id="rId2"/>
    <p:sldId id="497" r:id="rId3"/>
    <p:sldId id="498" r:id="rId4"/>
    <p:sldId id="506" r:id="rId5"/>
    <p:sldId id="499" r:id="rId6"/>
    <p:sldId id="500" r:id="rId7"/>
    <p:sldId id="501" r:id="rId8"/>
    <p:sldId id="502" r:id="rId9"/>
    <p:sldId id="510" r:id="rId10"/>
    <p:sldId id="511" r:id="rId11"/>
    <p:sldId id="516" r:id="rId12"/>
    <p:sldId id="514" r:id="rId13"/>
    <p:sldId id="521" r:id="rId14"/>
    <p:sldId id="525" r:id="rId15"/>
    <p:sldId id="526" r:id="rId16"/>
    <p:sldId id="534" r:id="rId17"/>
    <p:sldId id="536" r:id="rId18"/>
    <p:sldId id="537" r:id="rId19"/>
    <p:sldId id="538" r:id="rId20"/>
    <p:sldId id="532" r:id="rId21"/>
    <p:sldId id="533" r:id="rId22"/>
    <p:sldId id="437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Extra" charset="2"/>
      <p:regular r:id="rId32"/>
      <p:bold r:id="rId33"/>
    </p:embeddedFont>
  </p:embeddedFontLst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3444" autoAdjust="0"/>
    <p:restoredTop sz="88501" autoAdjust="0"/>
  </p:normalViewPr>
  <p:slideViewPr>
    <p:cSldViewPr showGuides="1">
      <p:cViewPr varScale="1">
        <p:scale>
          <a:sx n="106" d="100"/>
          <a:sy n="106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gs" Target="tags/tag1.xml"/><Relationship Id="rId31" Type="http://schemas.openxmlformats.org/officeDocument/2006/relationships/font" Target="fonts/font6.fntdata"/><Relationship Id="rId34" Type="http://schemas.openxmlformats.org/officeDocument/2006/relationships/printerSettings" Target="printerSettings/printerSettings1.bin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practice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</a:t>
            </a:r>
            <a:r>
              <a:rPr lang="en-US" sz="4400" dirty="0" smtClean="0">
                <a:latin typeface="Comic Sans MS" pitchFamily="66" charset="0"/>
              </a:rPr>
              <a:t>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           bookkeeper</a:t>
            </a:r>
            <a:r>
              <a:rPr lang="en-US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# perms    </a:t>
            </a:r>
            <a:r>
              <a:rPr lang="en-US" b="1" dirty="0" smtClean="0"/>
              <a:t>bo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map perm  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 </a:t>
            </a:r>
            <a:r>
              <a:rPr lang="en-US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</a:rPr>
              <a:t>                   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endParaRPr lang="en-US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-25000" dirty="0" smtClean="0"/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o’s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k’s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3</a:t>
            </a:r>
            <a:r>
              <a:rPr lang="en-US" sz="4400" dirty="0" smtClean="0"/>
              <a:t> </a:t>
            </a:r>
            <a:r>
              <a:rPr lang="en-US" sz="4400" dirty="0" err="1" smtClean="0"/>
              <a:t>e’s</a:t>
            </a:r>
            <a:r>
              <a:rPr lang="en-US" sz="44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400" dirty="0" smtClean="0"/>
              <a:t>       map is </a:t>
            </a:r>
            <a:r>
              <a:rPr lang="en-US" sz="4400" dirty="0" smtClean="0">
                <a:solidFill>
                  <a:srgbClr val="0000FF"/>
                </a:solidFill>
              </a:rPr>
              <a:t>2!·2!·3!</a:t>
            </a:r>
            <a:r>
              <a:rPr lang="en-US" sz="4400" dirty="0" smtClean="0"/>
              <a:t>-to-1</a:t>
            </a:r>
          </a:p>
          <a:p>
            <a:endParaRPr lang="en-US" dirty="0" smtClean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26300" y="685800"/>
          <a:ext cx="1917700" cy="1665371"/>
        </p:xfrm>
        <a:graphic>
          <a:graphicData uri="http://schemas.openxmlformats.org/presentationml/2006/ole">
            <p:oleObj spid="_x0000_s112642" name="Equation" r:id="rId4" imgW="482400" imgH="41904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113666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113669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</a:t>
            </a:r>
            <a:r>
              <a:rPr lang="en-US" sz="9600" dirty="0" smtClean="0">
                <a:latin typeface="Comic Sans MS" pitchFamily="66" charset="0"/>
              </a:rPr>
              <a:t>—4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9667</TotalTime>
  <Words>1198</Words>
  <Application>Microsoft Macintosh PowerPoint</Application>
  <PresentationFormat>On-screen Show (4:3)</PresentationFormat>
  <Paragraphs>158</Paragraphs>
  <Slides>22</Slides>
  <Notes>22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Comic Sans MS</vt:lpstr>
      <vt:lpstr>Euclid Symbol</vt:lpstr>
      <vt:lpstr>Euclid Extra</vt:lpstr>
      <vt:lpstr>6.042 Lecture Template</vt:lpstr>
      <vt:lpstr>Equation</vt:lpstr>
      <vt:lpstr>MathType 6.0 Equation</vt:lpstr>
      <vt:lpstr>Slide 1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bookkeeper rule</vt:lpstr>
      <vt:lpstr>bookkeeper rule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1693</cp:revision>
  <dcterms:created xsi:type="dcterms:W3CDTF">2010-04-06T19:34:17Z</dcterms:created>
  <dcterms:modified xsi:type="dcterms:W3CDTF">2010-04-06T20:15:58Z</dcterms:modified>
</cp:coreProperties>
</file>