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6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524" r:id="rId2"/>
    <p:sldId id="525" r:id="rId3"/>
    <p:sldId id="526" r:id="rId4"/>
    <p:sldId id="475" r:id="rId5"/>
    <p:sldId id="508" r:id="rId6"/>
    <p:sldId id="476" r:id="rId7"/>
    <p:sldId id="495" r:id="rId8"/>
    <p:sldId id="489" r:id="rId9"/>
    <p:sldId id="485" r:id="rId10"/>
    <p:sldId id="486" r:id="rId11"/>
    <p:sldId id="491" r:id="rId12"/>
    <p:sldId id="493" r:id="rId13"/>
    <p:sldId id="494" r:id="rId14"/>
    <p:sldId id="478" r:id="rId15"/>
    <p:sldId id="482" r:id="rId16"/>
    <p:sldId id="477" r:id="rId17"/>
    <p:sldId id="459" r:id="rId18"/>
    <p:sldId id="496" r:id="rId19"/>
    <p:sldId id="439" r:id="rId20"/>
    <p:sldId id="445" r:id="rId21"/>
    <p:sldId id="461" r:id="rId22"/>
    <p:sldId id="440" r:id="rId23"/>
    <p:sldId id="507" r:id="rId24"/>
    <p:sldId id="437" r:id="rId25"/>
  </p:sldIdLst>
  <p:sldSz cx="9144000" cy="6858000" type="screen4x3"/>
  <p:notesSz cx="7315200" cy="9601200"/>
  <p:embeddedFontLst>
    <p:embeddedFont>
      <p:font typeface="Comic Sans MS"/>
      <p:regular r:id="rId28"/>
      <p:bold r:id="rId29"/>
    </p:embeddedFont>
    <p:embeddedFont>
      <p:font typeface="Euclid Symbol" charset="2"/>
      <p:regular r:id="rId30"/>
      <p:bold r:id="rId31"/>
      <p:italic r:id="rId32"/>
      <p:boldItalic r:id="rId33"/>
    </p:embeddedFont>
    <p:embeddedFont>
      <p:font typeface="Euclid Extra" charset="2"/>
      <p:regular r:id="rId34"/>
      <p:bold r:id="rId35"/>
    </p:embeddedFont>
  </p:embeddedFont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191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5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font" Target="fonts/font8.fntdata"/><Relationship Id="rId31" Type="http://schemas.openxmlformats.org/officeDocument/2006/relationships/font" Target="fonts/font4.fntdata"/><Relationship Id="rId34" Type="http://schemas.openxmlformats.org/officeDocument/2006/relationships/font" Target="fonts/font7.fntdata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7" Type="http://schemas.openxmlformats.org/officeDocument/2006/relationships/slide" Target="slides/slide6.xml"/><Relationship Id="rId3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5.fntdata"/><Relationship Id="rId37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1.fntdata"/><Relationship Id="rId26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11" Type="http://schemas.openxmlformats.org/officeDocument/2006/relationships/slide" Target="slides/slide10.xml"/><Relationship Id="rId29" Type="http://schemas.openxmlformats.org/officeDocument/2006/relationships/font" Target="fonts/font2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6.fntdata"/><Relationship Id="rId4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CCAF0-9330-4A97-B589-6DE83AD2FE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April 14,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Relationship Id="rId9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6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6.bin"/><Relationship Id="rId3" Type="http://schemas.openxmlformats.org/officeDocument/2006/relationships/notesSlide" Target="../notesSlides/notesSlide21.xml"/><Relationship Id="rId6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10" Type="http://schemas.openxmlformats.org/officeDocument/2006/relationships/image" Target="../media/image13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4" Type="http://schemas.openxmlformats.org/officeDocument/2006/relationships/image" Target="../media/image8.png"/><Relationship Id="rId10" Type="http://schemas.openxmlformats.org/officeDocument/2006/relationships/image" Target="../media/image17.png"/><Relationship Id="rId5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9" Type="http://schemas.openxmlformats.org/officeDocument/2006/relationships/image" Target="../media/image16.png"/><Relationship Id="rId3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</a:t>
            </a:r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 Magic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74967B-D519-47FD-BF5E-4563B7BD08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6167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6171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172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3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4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75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p:oleObj spid="_x0000_s6146" name="Equation" r:id="rId9" imgW="1397000" imgH="228600" progId="Equation.DSMT4">
              <p:embed/>
            </p:oleObj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6152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6156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157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160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CF142E-936D-483D-BFC6-A4BC4E02572F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0FF02EB-D1D4-4FAF-AA08-3524FCCD24CB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p:oleObj spid="_x0000_s7170" name="Equation" r:id="rId4" imgW="1257120" imgH="457200" progId="Equation.DSMT4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CFB4505-5DEB-491F-BE7C-4DE5D56D6CF5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A7976DA-D173-4661-9B1A-1336E57E620A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BD7755F-1779-4BC3-A62F-28E758764DAE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569BDCB-22FD-4303-A204-DED67BB0A5D1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4DEFD96A-A3B1-44C5-9DCC-DF51A7BA84D6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D4CFA408-5106-45DE-A573-F23A99EB07A0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48131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97B727E-85D9-4D75-9F41-49236FB01EF8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>
                <a:solidFill>
                  <a:srgbClr val="00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p:oleObj spid="_x0000_s54274" name="Equation" r:id="rId4" imgW="495300" imgH="4826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67473EA-F42D-4AA1-82FF-930CBD07F711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8196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8197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00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01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8223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821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p:oleObj spid="_x0000_s8194" name="Equation" r:id="rId9" imgW="508000" imgH="406400" progId="Equation.DSMT4">
              <p:embed/>
            </p:oleObj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8207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8209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0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211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53DBC806-5CDC-4452-B203-0326A7A2319F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p:oleObj spid="_x0000_s9218" name="Equation" r:id="rId4" imgW="1002960" imgH="406080" progId="Equation.DSMT4">
              <p:embed/>
            </p:oleObj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p:oleObj spid="_x0000_s9219" name="Equation" r:id="rId5" imgW="1104840" imgH="457200" progId="Equation.DSMT4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A7BAA29C-9724-4A4B-80F5-1E7A18906EA2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p:oleObj spid="_x0000_s10242" name="Equation" r:id="rId4" imgW="1028700" imgH="482600" progId="Equation.DSMT4">
              <p:embed/>
            </p:oleObj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312EA255-FF37-4875-AE59-239BFBDC82D5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857250" y="1506538"/>
            <a:ext cx="73723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1 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9600" dirty="0" smtClean="0">
                <a:latin typeface="Comic Sans MS" pitchFamily="66" charset="0"/>
              </a:rPr>
              <a:t> 3</a:t>
            </a:r>
            <a:endParaRPr lang="en-US" sz="9600" dirty="0">
              <a:latin typeface="Comic Sans MS" pitchFamily="66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92461E5-9574-4DF1-B63F-666E7D58F4AD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56322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56323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427E22D-7E6D-4DBA-A517-83D4E9B7D2C2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8ED4FA4E-F318-4D4A-92AF-ADBE4E4006AD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CF6C6ACF-554E-4571-91F7-53727E6D932A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3799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33852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33854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3855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6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7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8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33803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804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33806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33832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3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4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35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33807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33820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33821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22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23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3808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33809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3810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3813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0728D2-3EB1-419D-96B7-3DC9770C9B97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4895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34921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2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3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24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34896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3490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9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9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97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34898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99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902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34819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34843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3487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8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8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484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34864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65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6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7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68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4848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4849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34853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4854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485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34850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34824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34826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34828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34829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0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1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483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095F3C2-642C-4FC4-8AB0-615EB7B31C2B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35844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73B5DA3-1AC0-438F-B9CB-5F198C9AF33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10250</TotalTime>
  <Words>834</Words>
  <Application>Microsoft Macintosh PowerPoint</Application>
  <PresentationFormat>On-screen Show (4:3)</PresentationFormat>
  <Paragraphs>187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bookkeeper rule</vt:lpstr>
      <vt:lpstr>bookkeeper rule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1677</cp:revision>
  <cp:lastPrinted>2009-11-19T02:39:22Z</cp:lastPrinted>
  <dcterms:created xsi:type="dcterms:W3CDTF">2010-04-06T19:27:31Z</dcterms:created>
  <dcterms:modified xsi:type="dcterms:W3CDTF">2010-04-06T19:28:00Z</dcterms:modified>
</cp:coreProperties>
</file>