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23" d="100"/>
          <a:sy n="123" d="100"/>
        </p:scale>
        <p:origin x="-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geometric-sum.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>
              <a:buFontTx/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 dirty="0"/>
              <a:t>if you will pay me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  <a:r>
              <a:rPr lang="en-US" sz="4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9D007C"/>
                </a:solidFill>
              </a:rPr>
              <a:t>QUICKIE: </a:t>
            </a:r>
            <a:r>
              <a:rPr lang="en-US" sz="3600" dirty="0"/>
              <a:t>If </a:t>
            </a:r>
            <a:r>
              <a:rPr lang="en-US" sz="3600" dirty="0" err="1"/>
              <a:t>bankrates</a:t>
            </a:r>
            <a:r>
              <a:rPr lang="en-US" sz="3600" dirty="0"/>
              <a:t>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9D007C"/>
                </a:solidFill>
              </a:rPr>
              <a:t>increase</a:t>
            </a:r>
            <a:r>
              <a:rPr lang="en-US" sz="3600" dirty="0"/>
              <a:t>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I come out ahead</a:t>
            </a:r>
            <a:endParaRPr lang="en-US" sz="4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2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3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1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Click="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4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3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2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4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3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charset="0"/>
              </a:rPr>
              <a:t>Consider </a:t>
            </a:r>
            <a:r>
              <a:rPr lang="en-US" i="1" dirty="0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4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3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390</Words>
  <Application>Microsoft Macintosh PowerPoint</Application>
  <PresentationFormat>On-screen Show (4:3)</PresentationFormat>
  <Paragraphs>79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Sum</vt:lpstr>
      <vt:lpstr>Geometric Sum</vt:lpstr>
      <vt:lpstr>Geometric Sum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268</cp:revision>
  <cp:lastPrinted>2013-03-20T04:53:20Z</cp:lastPrinted>
  <dcterms:created xsi:type="dcterms:W3CDTF">2002-03-12T04:04:58Z</dcterms:created>
  <dcterms:modified xsi:type="dcterms:W3CDTF">2013-04-08T12:26:16Z</dcterms:modified>
</cp:coreProperties>
</file>