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388" r:id="rId2"/>
    <p:sldId id="368" r:id="rId3"/>
    <p:sldId id="369" r:id="rId4"/>
    <p:sldId id="367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33" d="100"/>
          <a:sy n="133" d="100"/>
        </p:scale>
        <p:origin x="-624" y="-112"/>
      </p:cViewPr>
      <p:guideLst>
        <p:guide orient="horz" pos="2160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Theorem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each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for a unique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93347EBB-FBA4-4869-8D0A-161607B6A0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133600" y="19812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…,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1553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∙∙∙ 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="1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now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cancel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latin typeface="Comic Sans MS" pitchFamily="66" charset="0"/>
              </a:rPr>
              <a:t>’s</a:t>
            </a:r>
          </a:p>
          <a:p>
            <a:pPr>
              <a:defRPr/>
            </a:pP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93347EBB-FBA4-4869-8D0A-161607B6A0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2743200" cy="1752599"/>
            <a:chOff x="1066800" y="2133600"/>
            <a:chExt cx="2743200" cy="1752599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10668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124200" y="3200399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6200" y="2133600"/>
            <a:ext cx="1905000" cy="1752600"/>
            <a:chOff x="76200" y="2133600"/>
            <a:chExt cx="19050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762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2954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19400" y="2133600"/>
            <a:ext cx="2895600" cy="1752600"/>
            <a:chOff x="2819400" y="2133600"/>
            <a:chExt cx="2895600" cy="17526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28194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0292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52519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93347EBB-FBA4-4869-8D0A-161607B6A0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079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93347EBB-FBA4-4869-8D0A-161607B6A0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07233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1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93347EBB-FBA4-4869-8D0A-161607B6A0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684678" y="3124200"/>
            <a:ext cx="8873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4565" y="4191000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39427180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1244601"/>
            <a:ext cx="8874125" cy="408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prime</a:t>
            </a:r>
            <a:r>
              <a:rPr lang="en-US" sz="6600" dirty="0" smtClean="0">
                <a:solidFill>
                  <a:srgbClr val="800080"/>
                </a:solidFill>
              </a:rPr>
              <a:t> </a:t>
            </a:r>
            <a:r>
              <a:rPr lang="en-US" sz="6600" dirty="0" smtClean="0"/>
              <a:t>to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600" dirty="0" smtClean="0"/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8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800" baseline="30000" dirty="0" smtClean="0">
                <a:solidFill>
                  <a:schemeClr val="accent1">
                    <a:lumMod val="50000"/>
                  </a:schemeClr>
                </a:solidFill>
              </a:rPr>
              <a:t>(n)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228601" y="3454400"/>
            <a:ext cx="8763000" cy="1955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30" grpId="1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3023AA39-47D8-49DF-8766-B653A1B18F4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3130C671-BAFA-40C0-AA12-97E3C8E99BD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202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7200" dirty="0">
                <a:solidFill>
                  <a:srgbClr val="0000FF"/>
                </a:solidFill>
              </a:rPr>
              <a:t>[0,n</a:t>
            </a:r>
            <a:r>
              <a:rPr lang="en-US" sz="7200" dirty="0" smtClean="0">
                <a:solidFill>
                  <a:srgbClr val="0000FF"/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</a:t>
            </a:r>
            <a:r>
              <a:rPr lang="en-US" sz="7200" dirty="0" err="1" smtClean="0">
                <a:sym typeface="Euclid Symbol" pitchFamily="18" charset="2"/>
              </a:rPr>
              <a:t>s.t.</a:t>
            </a:r>
            <a:endParaRPr lang="en-US" sz="7200" dirty="0" smtClean="0">
              <a:sym typeface="Euclid Symbol" pitchFamily="18" charset="2"/>
            </a:endParaRPr>
          </a:p>
          <a:p>
            <a:pPr algn="ctr">
              <a:defRPr/>
            </a:pP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 </a:t>
            </a:r>
            <a:r>
              <a:rPr lang="en-US" sz="6200" dirty="0"/>
              <a:t>has a </a:t>
            </a:r>
            <a:r>
              <a:rPr lang="en-US" sz="6200" dirty="0">
                <a:solidFill>
                  <a:schemeClr val="accent1">
                    <a:lumMod val="50000"/>
                  </a:schemeClr>
                </a:solidFill>
              </a:rPr>
              <a:t>(mod n</a:t>
            </a: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</a:rPr>
              <a:t>)  </a:t>
            </a:r>
            <a:r>
              <a:rPr lang="en-US" sz="6200" dirty="0" smtClean="0"/>
              <a:t>inverse</a:t>
            </a:r>
            <a:endParaRPr lang="en-US" sz="6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1F6C5DAC-2009-4302-BE3F-4F64B63B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  <p:extLst>
      <p:ext uri="{BB962C8B-B14F-4D97-AF65-F5344CB8AC3E}">
        <p14:creationId xmlns:p14="http://schemas.microsoft.com/office/powerpoint/2010/main" val="22616815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7FF40A1-BAF9-47AD-9B94-2540ACEF91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" y="4038600"/>
            <a:ext cx="8991600" cy="1219200"/>
            <a:chOff x="76200" y="4038600"/>
            <a:chExt cx="8991600" cy="1219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76200" y="4038600"/>
              <a:ext cx="8991600" cy="1219200"/>
            </a:xfrm>
            <a:prstGeom prst="rect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 useBgFill="1">
          <p:nvSpPr>
            <p:cNvPr id="3" name="TextBox 2"/>
            <p:cNvSpPr txBox="1"/>
            <p:nvPr/>
          </p:nvSpPr>
          <p:spPr>
            <a:xfrm>
              <a:off x="127718" y="4114800"/>
              <a:ext cx="8888563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5400" dirty="0" err="1">
                  <a:latin typeface="+mj-lt"/>
                </a:rPr>
                <a:t>mult</a:t>
              </a:r>
              <a:r>
                <a:rPr lang="en-US" sz="5400" dirty="0">
                  <a:latin typeface="+mj-lt"/>
                </a:rPr>
                <a:t> by 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k</a:t>
              </a:r>
              <a:r>
                <a:rPr lang="en-US" sz="5400" b="1" dirty="0" err="1">
                  <a:solidFill>
                    <a:srgbClr val="0000CC"/>
                  </a:solidFill>
                  <a:latin typeface="Euclid Symbol" charset="2"/>
                  <a:cs typeface="Euclid Symbol" charset="2"/>
                </a:rPr>
                <a:t>∈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*</a:t>
              </a:r>
              <a:r>
                <a:rPr lang="en-US" sz="5400" dirty="0">
                  <a:latin typeface="+mj-lt"/>
                </a:rPr>
                <a:t>, permutes 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 smtClean="0">
                  <a:latin typeface="+mj-lt"/>
                </a:rPr>
                <a:t>*</a:t>
              </a:r>
              <a:endParaRPr lang="en-US" sz="5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15043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7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8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9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543</Words>
  <Application>Microsoft Macintosh PowerPoint</Application>
  <PresentationFormat>On-screen Show (4:3)</PresentationFormat>
  <Paragraphs>152</Paragraphs>
  <Slides>18</Slides>
  <Notes>18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Equation</vt:lpstr>
      <vt:lpstr>PowerPoint Presentation</vt:lpstr>
      <vt:lpstr>Euler’s Theorem</vt:lpstr>
      <vt:lpstr>Fermat’s “Little” Theorem</vt:lpstr>
      <vt:lpstr>Euler φ function</vt:lpstr>
      <vt:lpstr>Proof of Euler’s Theorem</vt:lpstr>
      <vt:lpstr>Permuting n*</vt:lpstr>
      <vt:lpstr>PowerPoint Presentation</vt:lpstr>
      <vt:lpstr>PowerPoint Presentation</vt:lpstr>
      <vt:lpstr>PowerPoint Presentation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422</cp:revision>
  <cp:lastPrinted>2013-02-18T22:27:16Z</cp:lastPrinted>
  <dcterms:created xsi:type="dcterms:W3CDTF">2011-03-02T01:35:54Z</dcterms:created>
  <dcterms:modified xsi:type="dcterms:W3CDTF">2013-02-18T22:36:35Z</dcterms:modified>
</cp:coreProperties>
</file>