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notesSlides/notesSlide31.xml" ContentType="application/vnd.openxmlformats-officedocument.presentationml.notesSlide+xml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4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5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6.xml" ContentType="application/vnd.openxmlformats-officedocument.presentationml.notesSlide+xml"/>
  <Override PartName="/ppt/embeddings/oleObject51.bin" ContentType="application/vnd.openxmlformats-officedocument.oleObject"/>
  <Override PartName="/ppt/notesSlides/notesSlide37.xml" ContentType="application/vnd.openxmlformats-officedocument.presentationml.notesSlide+xml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notesSlides/notesSlide39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1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4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43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44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45.xml" ContentType="application/vnd.openxmlformats-officedocument.presentationml.notesSlide+xml"/>
  <Override PartName="/ppt/embeddings/oleObject71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6"/>
  </p:notesMasterIdLst>
  <p:handoutMasterIdLst>
    <p:handoutMasterId r:id="rId57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561" r:id="rId30"/>
    <p:sldId id="499" r:id="rId31"/>
    <p:sldId id="543" r:id="rId32"/>
    <p:sldId id="556" r:id="rId33"/>
    <p:sldId id="522" r:id="rId34"/>
    <p:sldId id="525" r:id="rId35"/>
    <p:sldId id="547" r:id="rId36"/>
    <p:sldId id="548" r:id="rId37"/>
    <p:sldId id="550" r:id="rId38"/>
    <p:sldId id="535" r:id="rId39"/>
    <p:sldId id="551" r:id="rId40"/>
    <p:sldId id="558" r:id="rId41"/>
    <p:sldId id="560" r:id="rId42"/>
    <p:sldId id="553" r:id="rId43"/>
    <p:sldId id="568" r:id="rId44"/>
    <p:sldId id="566" r:id="rId45"/>
    <p:sldId id="567" r:id="rId46"/>
    <p:sldId id="572" r:id="rId47"/>
    <p:sldId id="557" r:id="rId48"/>
    <p:sldId id="531" r:id="rId49"/>
    <p:sldId id="536" r:id="rId50"/>
    <p:sldId id="537" r:id="rId51"/>
    <p:sldId id="538" r:id="rId52"/>
    <p:sldId id="503" r:id="rId53"/>
    <p:sldId id="523" r:id="rId54"/>
    <p:sldId id="504" r:id="rId55"/>
  </p:sldIdLst>
  <p:sldSz cx="9144000" cy="6858000" type="screen4x3"/>
  <p:notesSz cx="9601200" cy="7315200"/>
  <p:custDataLst>
    <p:tags r:id="rId5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99" d="100"/>
          <a:sy n="99" d="100"/>
        </p:scale>
        <p:origin x="-664" y="-39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7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5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0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09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2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9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5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4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8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9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6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3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39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9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9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11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4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2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3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4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5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3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7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7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2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2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2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C40025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0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1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0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1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7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5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7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7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0090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05598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4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84609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5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636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2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3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2000">
        <p:fade/>
      </p:transition>
    </mc:Choice>
    <mc:Fallback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74639"/>
              </p:ext>
            </p:extLst>
          </p:nvPr>
        </p:nvGraphicFramePr>
        <p:xfrm>
          <a:off x="308108" y="2662885"/>
          <a:ext cx="8537309" cy="15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60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08" y="2662885"/>
                        <a:ext cx="8537309" cy="15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2552709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8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4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 smtClean="0"/>
              <a:t>converting to</a:t>
            </a:r>
            <a:r>
              <a:rPr lang="en-US" sz="6600" b="0" dirty="0" smtClean="0"/>
              <a:t> a sum </a:t>
            </a:r>
            <a:r>
              <a:rPr lang="en-US" sz="6600" b="0" dirty="0" smtClean="0"/>
              <a:t>of </a:t>
            </a:r>
            <a:r>
              <a:rPr lang="en-US" sz="6600" b="0" dirty="0" smtClean="0"/>
              <a:t>products</a:t>
            </a:r>
            <a:endParaRPr lang="en-US" sz="6600" b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  <a:endParaRPr lang="en-US" sz="54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9790</TotalTime>
  <Words>708</Words>
  <Application>Microsoft Macintosh PowerPoint</Application>
  <PresentationFormat>On-screen Show (4:3)</PresentationFormat>
  <Paragraphs>222</Paragraphs>
  <Slides>53</Slides>
  <Notes>52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809</cp:revision>
  <cp:lastPrinted>2018-02-16T23:21:45Z</cp:lastPrinted>
  <dcterms:created xsi:type="dcterms:W3CDTF">2011-02-09T15:01:58Z</dcterms:created>
  <dcterms:modified xsi:type="dcterms:W3CDTF">2018-02-16T23:21:54Z</dcterms:modified>
</cp:coreProperties>
</file>