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8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94" r:id="rId31"/>
    <p:sldId id="878" r:id="rId32"/>
    <p:sldId id="895" r:id="rId33"/>
    <p:sldId id="879" r:id="rId34"/>
    <p:sldId id="880" r:id="rId35"/>
    <p:sldId id="846" r:id="rId36"/>
    <p:sldId id="852" r:id="rId37"/>
    <p:sldId id="847" r:id="rId38"/>
    <p:sldId id="848" r:id="rId39"/>
    <p:sldId id="849" r:id="rId40"/>
    <p:sldId id="835" r:id="rId41"/>
    <p:sldId id="828" r:id="rId42"/>
    <p:sldId id="896" r:id="rId43"/>
    <p:sldId id="882" r:id="rId44"/>
    <p:sldId id="829" r:id="rId45"/>
    <p:sldId id="866" r:id="rId46"/>
    <p:sldId id="861" r:id="rId47"/>
    <p:sldId id="868" r:id="rId48"/>
    <p:sldId id="862" r:id="rId49"/>
    <p:sldId id="863" r:id="rId50"/>
    <p:sldId id="865" r:id="rId51"/>
    <p:sldId id="824" r:id="rId52"/>
    <p:sldId id="893" r:id="rId53"/>
  </p:sldIdLst>
  <p:sldSz cx="9144000" cy="6858000" type="screen4x3"/>
  <p:notesSz cx="9601200" cy="73152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64" d="100"/>
          <a:sy n="164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41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47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49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50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5W.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October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 smtClean="0"/>
              <a:t>GCD’s &amp; 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</a:t>
            </a:r>
            <a:r>
              <a:rPr lang="en-US" sz="3200" dirty="0" smtClean="0"/>
              <a:t>29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</a:t>
            </a:r>
            <a:r>
              <a:rPr lang="en-US" sz="3200" dirty="0">
                <a:solidFill>
                  <a:srgbClr val="FF00FF"/>
                </a:solidFill>
              </a:rPr>
              <a:t> 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2717345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baseline="-250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|</a:t>
            </a:r>
            <a:r>
              <a:rPr lang="en-US" sz="4400" baseline="-250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22888"/>
              </p:ext>
            </p:extLst>
          </p:nvPr>
        </p:nvGraphicFramePr>
        <p:xfrm>
          <a:off x="2406650" y="3468688"/>
          <a:ext cx="120015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468688"/>
                        <a:ext cx="120015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12900" cy="2767013"/>
            <a:chOff x="4940300" y="3400425"/>
            <a:chExt cx="1612900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523927"/>
                </p:ext>
              </p:extLst>
            </p:nvPr>
          </p:nvGraphicFramePr>
          <p:xfrm>
            <a:off x="5487988" y="3400425"/>
            <a:ext cx="1065212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Equation" r:id="rId6" imgW="139700" imgH="482600" progId="Equation.3">
                    <p:embed/>
                  </p:oleObj>
                </mc:Choice>
                <mc:Fallback>
                  <p:oleObj name="Equation" r:id="rId6" imgW="139700" imgH="48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7988" y="3400425"/>
                          <a:ext cx="1065212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41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75149"/>
              </p:ext>
            </p:extLst>
          </p:nvPr>
        </p:nvGraphicFramePr>
        <p:xfrm>
          <a:off x="3930650" y="3394075"/>
          <a:ext cx="120015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8" imgW="152400" imgH="482600" progId="Equation.3">
                  <p:embed/>
                </p:oleObj>
              </mc:Choice>
              <mc:Fallback>
                <p:oleObj name="Equation" r:id="rId8" imgW="1524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394075"/>
                        <a:ext cx="1200150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dirty="0" smtClean="0"/>
              <a:t> prime and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|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ab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implies 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/>
              <a:t>or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p|b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800" i="1" dirty="0" err="1" smtClean="0"/>
              <a:t>pf</a:t>
            </a:r>
            <a:r>
              <a:rPr lang="en-US" sz="4800" dirty="0" smtClean="0"/>
              <a:t>: say </a:t>
            </a:r>
            <a:r>
              <a:rPr lang="en-US" sz="48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), </a:t>
            </a:r>
            <a:r>
              <a:rPr lang="en-US" sz="4800" dirty="0" smtClean="0"/>
              <a:t>so </a:t>
            </a:r>
            <a:r>
              <a:rPr lang="en-US" sz="4800" dirty="0" err="1" smtClean="0">
                <a:solidFill>
                  <a:srgbClr val="0000CC"/>
                </a:solidFill>
              </a:rPr>
              <a:t>gcd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p,a</a:t>
            </a:r>
            <a:r>
              <a:rPr lang="en-US" sz="4800" dirty="0" smtClean="0">
                <a:solidFill>
                  <a:srgbClr val="0000CC"/>
                </a:solidFill>
              </a:rPr>
              <a:t>) = 1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sa</a:t>
            </a:r>
            <a:r>
              <a:rPr lang="en-US" sz="6000" dirty="0" smtClean="0">
                <a:solidFill>
                  <a:srgbClr val="0000CC"/>
                </a:solidFill>
              </a:rPr>
              <a:t>    +  </a:t>
            </a:r>
            <a:r>
              <a:rPr lang="en-US" sz="6000" dirty="0" err="1" smtClean="0">
                <a:solidFill>
                  <a:srgbClr val="0000CC"/>
                </a:solidFill>
              </a:rPr>
              <a:t>tp</a:t>
            </a:r>
            <a:r>
              <a:rPr lang="en-US" sz="6000" dirty="0" smtClean="0">
                <a:solidFill>
                  <a:srgbClr val="0000CC"/>
                </a:solidFill>
              </a:rPr>
              <a:t>     = 1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02367"/>
              </p:ext>
            </p:extLst>
          </p:nvPr>
        </p:nvGraphicFramePr>
        <p:xfrm>
          <a:off x="2286000" y="2743200"/>
          <a:ext cx="1447800" cy="32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1447800" cy="3263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6400800" y="5036403"/>
            <a:ext cx="808034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B10A8"/>
                </a:solidFill>
              </a:rPr>
              <a:t>so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02695"/>
              </p:ext>
            </p:extLst>
          </p:nvPr>
        </p:nvGraphicFramePr>
        <p:xfrm>
          <a:off x="7302151" y="2819400"/>
          <a:ext cx="130844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39700" imgH="482600" progId="Equation.3">
                  <p:embed/>
                </p:oleObj>
              </mc:Choice>
              <mc:Fallback>
                <p:oleObj name="Equation" r:id="rId6" imgW="139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151" y="2819400"/>
                        <a:ext cx="1308449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42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2147"/>
              </p:ext>
            </p:extLst>
          </p:nvPr>
        </p:nvGraphicFramePr>
        <p:xfrm>
          <a:off x="4495801" y="2743200"/>
          <a:ext cx="136297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139700" imgH="457200" progId="Equation.DSMT4">
                  <p:embed/>
                </p:oleObj>
              </mc:Choice>
              <mc:Fallback>
                <p:oleObj name="Equation" r:id="rId8" imgW="13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743200"/>
                        <a:ext cx="1362976" cy="335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3632537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</a:rPr>
              <a:t>b         b       </a:t>
            </a:r>
            <a:r>
              <a:rPr lang="en-US" sz="6000" baseline="-25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b      </a:t>
            </a:r>
          </a:p>
        </p:txBody>
      </p:sp>
    </p:spTree>
    <p:extLst>
      <p:ext uri="{BB962C8B-B14F-4D97-AF65-F5344CB8AC3E}">
        <p14:creationId xmlns:p14="http://schemas.microsoft.com/office/powerpoint/2010/main" val="22390573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D3851385-812A-493F-95C9-342353735912}" type="slidenum">
              <a:rPr lang="en-US" sz="1200" smtClean="0"/>
              <a:pPr/>
              <a:t>47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5W.</a:t>
            </a:r>
            <a:fld id="{1E83CE83-D8E2-4A50-959E-C2B83E2300DA}" type="slidenum">
              <a:rPr lang="en-US" sz="1200" smtClean="0"/>
              <a:pPr algn="r"/>
              <a:t>49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50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0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Problem 0.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610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Use the </a:t>
            </a:r>
            <a:r>
              <a:rPr lang="en-US" sz="6000" dirty="0" err="1" smtClean="0"/>
              <a:t>Pulverizer</a:t>
            </a:r>
            <a:r>
              <a:rPr lang="en-US" sz="6000" dirty="0" smtClean="0"/>
              <a:t> to express GCD(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  <a:r>
              <a:rPr lang="en-US" sz="6000" smtClean="0"/>
              <a:t>) as a </a:t>
            </a:r>
            <a:r>
              <a:rPr lang="en-US" sz="6000" dirty="0" smtClean="0"/>
              <a:t>linear combination of 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52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83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9252</TotalTime>
  <Words>2877</Words>
  <Application>Microsoft Macintosh PowerPoint</Application>
  <PresentationFormat>On-screen Show (4:3)</PresentationFormat>
  <Paragraphs>433</Paragraphs>
  <Slides>52</Slides>
  <Notes>45</Notes>
  <HiddenSlides>23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and t</vt:lpstr>
      <vt:lpstr>Finding s &gt; 0 and t</vt:lpstr>
      <vt:lpstr>Generalized Die Hard</vt:lpstr>
      <vt:lpstr>Generalized Die Hard</vt:lpstr>
      <vt:lpstr>Generalized Die Hard</vt:lpstr>
      <vt:lpstr>Generalized Die Hard</vt:lpstr>
      <vt:lpstr>Generalized Die Hard</vt:lpstr>
      <vt:lpstr>PowerPoint Presentation</vt:lpstr>
      <vt:lpstr>Prime Divisibility</vt:lpstr>
      <vt:lpstr>Prime Divisibility</vt:lpstr>
      <vt:lpstr>Prime Divisibility</vt:lpstr>
      <vt:lpstr>Prime Divisibility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Team Problems</vt:lpstr>
      <vt:lpstr>Problem 0.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1334</cp:revision>
  <cp:lastPrinted>2012-03-04T16:44:15Z</cp:lastPrinted>
  <dcterms:created xsi:type="dcterms:W3CDTF">2011-03-02T16:56:28Z</dcterms:created>
  <dcterms:modified xsi:type="dcterms:W3CDTF">2012-03-04T18:56:49Z</dcterms:modified>
</cp:coreProperties>
</file>