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392" r:id="rId2"/>
    <p:sldId id="448" r:id="rId3"/>
    <p:sldId id="449" r:id="rId4"/>
    <p:sldId id="452" r:id="rId5"/>
    <p:sldId id="453" r:id="rId6"/>
  </p:sldIdLst>
  <p:sldSz cx="9144000" cy="6858000" type="screen4x3"/>
  <p:notesSz cx="7315200" cy="9601200"/>
  <p:custDataLst>
    <p:tags r:id="rId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0B1C"/>
    <a:srgbClr val="FF03E3"/>
    <a:srgbClr val="006600"/>
    <a:srgbClr val="000099"/>
    <a:srgbClr val="BB0FAB"/>
    <a:srgbClr val="C40025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2" autoAdjust="0"/>
    <p:restoredTop sz="95872" autoAdjust="0"/>
  </p:normalViewPr>
  <p:slideViewPr>
    <p:cSldViewPr snapToGrid="0" showGuides="1">
      <p:cViewPr varScale="1">
        <p:scale>
          <a:sx n="125" d="100"/>
          <a:sy n="125" d="100"/>
        </p:scale>
        <p:origin x="2224" y="184"/>
      </p:cViewPr>
      <p:guideLst>
        <p:guide orient="horz" pos="2136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845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89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3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79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7156" y="6553201"/>
            <a:ext cx="1136850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7156" y="6553201"/>
            <a:ext cx="1136850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7156" y="6553201"/>
            <a:ext cx="1136850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45627" y="6553201"/>
            <a:ext cx="1098378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7156" y="6553201"/>
            <a:ext cx="1136850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5627" y="6553201"/>
            <a:ext cx="10983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4" y="6570994"/>
            <a:ext cx="1040670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>
                <a:latin typeface="Comic Sans MS" pitchFamily="66" charset="0"/>
              </a:rPr>
              <a:t>April 6</a:t>
            </a:r>
            <a:r>
              <a:rPr lang="en-US" sz="1100" dirty="0">
                <a:latin typeface="Comic Sans MS" pitchFamily="66" charset="0"/>
              </a:rPr>
              <a:t>, 2018</a:t>
            </a: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7" y="6553201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8465" y="6611780"/>
            <a:ext cx="1121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</p:sldLayoutIdLst>
  <p:transition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592" y="1488048"/>
            <a:ext cx="7741528" cy="4272672"/>
          </a:xfrm>
        </p:spPr>
        <p:txBody>
          <a:bodyPr/>
          <a:lstStyle/>
          <a:p>
            <a:pPr algn="ctr"/>
            <a:r>
              <a:rPr lang="en-US" sz="8800" b="0" dirty="0"/>
              <a:t>3-color Planar Crossover</a:t>
            </a:r>
            <a:br>
              <a:rPr lang="en-US" sz="8800" b="0" dirty="0"/>
            </a:br>
            <a:r>
              <a:rPr lang="en-US" sz="8800" b="0" dirty="0"/>
              <a:t>Gadget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5159" y="6553201"/>
            <a:ext cx="918842" cy="276999"/>
          </a:xfrm>
          <a:noFill/>
        </p:spPr>
        <p:txBody>
          <a:bodyPr/>
          <a:lstStyle/>
          <a:p>
            <a:r>
              <a:rPr lang="en-US" dirty="0" err="1"/>
              <a:t>paterson</a:t>
            </a:r>
            <a:r>
              <a:rPr lang="en-US" dirty="0"/>
              <a:t>.</a:t>
            </a:r>
            <a:fld id="{0150943C-9303-41DF-A6FA-7E32D6C5D1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/>
              <a:t>Mathematics for Computer Science</a:t>
            </a:r>
            <a:br>
              <a:rPr lang="en-US" i="1"/>
            </a:br>
            <a:r>
              <a:rPr lang="en-US" sz="3200">
                <a:solidFill>
                  <a:srgbClr val="137117"/>
                </a:solidFill>
              </a:rPr>
              <a:t>6.042J/18.062J</a:t>
            </a:r>
            <a:endParaRPr lang="en-US" sz="2800" dirty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0D93F-DBDC-B545-A91A-2442DBC99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13812" y="1352896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BDB02284-795A-CB4C-A222-7CFDC76A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6E61E-096D-EF40-B81C-3AF830A2F419}"/>
              </a:ext>
            </a:extLst>
          </p:cNvPr>
          <p:cNvSpPr txBox="1"/>
          <p:nvPr/>
        </p:nvSpPr>
        <p:spPr>
          <a:xfrm>
            <a:off x="214518" y="4842413"/>
            <a:ext cx="401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Michael S. Paterson</a:t>
            </a:r>
          </a:p>
        </p:txBody>
      </p:sp>
    </p:spTree>
    <p:extLst>
      <p:ext uri="{BB962C8B-B14F-4D97-AF65-F5344CB8AC3E}">
        <p14:creationId xmlns:p14="http://schemas.microsoft.com/office/powerpoint/2010/main" val="541749175"/>
      </p:ext>
    </p:extLst>
  </p:cSld>
  <p:clrMapOvr>
    <a:masterClrMapping/>
  </p:clrMapOvr>
  <p:transition spd="slow"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21" y="212363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03652" y="1336675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EE5201-BD41-D343-A4BE-A2AC5D456FE5}"/>
              </a:ext>
            </a:extLst>
          </p:cNvPr>
          <p:cNvSpPr txBox="1"/>
          <p:nvPr/>
        </p:nvSpPr>
        <p:spPr>
          <a:xfrm>
            <a:off x="306284" y="1598246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Same color case: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EA43AF-676A-B442-AD18-8339F9849510}"/>
              </a:ext>
            </a:extLst>
          </p:cNvPr>
          <p:cNvGrpSpPr/>
          <p:nvPr/>
        </p:nvGrpSpPr>
        <p:grpSpPr>
          <a:xfrm>
            <a:off x="1066991" y="2059911"/>
            <a:ext cx="805675" cy="843073"/>
            <a:chOff x="2699465" y="1703662"/>
            <a:chExt cx="805675" cy="84307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108526-9702-8247-AF44-3A9EB116EB06}"/>
                </a:ext>
              </a:extLst>
            </p:cNvPr>
            <p:cNvSpPr/>
            <p:nvPr/>
          </p:nvSpPr>
          <p:spPr bwMode="auto">
            <a:xfrm>
              <a:off x="3029321" y="1703662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371EF18-2595-5747-AA6F-75A62909BAFC}"/>
                </a:ext>
              </a:extLst>
            </p:cNvPr>
            <p:cNvSpPr/>
            <p:nvPr/>
          </p:nvSpPr>
          <p:spPr bwMode="auto">
            <a:xfrm>
              <a:off x="2699465" y="2059695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EE9C26-2E63-EA47-A6E8-3D8BDF67128B}"/>
                </a:ext>
              </a:extLst>
            </p:cNvPr>
            <p:cNvCxnSpPr>
              <a:cxnSpLocks/>
              <a:stCxn id="44" idx="4"/>
            </p:cNvCxnSpPr>
            <p:nvPr/>
          </p:nvCxnSpPr>
          <p:spPr bwMode="auto">
            <a:xfrm>
              <a:off x="3104557" y="1854133"/>
              <a:ext cx="0" cy="692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9D77D25-4077-2147-8767-A06E57AF83D4}"/>
                </a:ext>
              </a:extLst>
            </p:cNvPr>
            <p:cNvCxnSpPr>
              <a:cxnSpLocks/>
              <a:stCxn id="46" idx="6"/>
            </p:cNvCxnSpPr>
            <p:nvPr/>
          </p:nvCxnSpPr>
          <p:spPr bwMode="auto">
            <a:xfrm>
              <a:off x="2849936" y="2134931"/>
              <a:ext cx="65520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1" name="Slide Number Placeholder 2">
            <a:extLst>
              <a:ext uri="{FF2B5EF4-FFF2-40B4-BE49-F238E27FC236}">
                <a16:creationId xmlns:a16="http://schemas.microsoft.com/office/drawing/2014/main" id="{B74C2EBA-D46C-DF40-9A33-78AD8DB85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33850"/>
      </p:ext>
    </p:extLst>
  </p:cSld>
  <p:clrMapOvr>
    <a:masterClrMapping/>
  </p:clrMapOvr>
  <p:transition spd="slow" advClick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03652" y="1333922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A2A137A-989D-D149-9042-34F152F3EC79}"/>
              </a:ext>
            </a:extLst>
          </p:cNvPr>
          <p:cNvSpPr txBox="1"/>
          <p:nvPr/>
        </p:nvSpPr>
        <p:spPr>
          <a:xfrm>
            <a:off x="306284" y="1598246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Different color case: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D6D149-6A09-1A41-A931-9FE3B85FE165}"/>
              </a:ext>
            </a:extLst>
          </p:cNvPr>
          <p:cNvGrpSpPr/>
          <p:nvPr/>
        </p:nvGrpSpPr>
        <p:grpSpPr>
          <a:xfrm>
            <a:off x="1036511" y="2076166"/>
            <a:ext cx="805675" cy="843073"/>
            <a:chOff x="2699465" y="1703662"/>
            <a:chExt cx="805675" cy="84307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8233734-E8D1-A147-9E6C-C068544685DB}"/>
                </a:ext>
              </a:extLst>
            </p:cNvPr>
            <p:cNvSpPr/>
            <p:nvPr/>
          </p:nvSpPr>
          <p:spPr bwMode="auto">
            <a:xfrm>
              <a:off x="3029321" y="1703662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2A5932-0C42-2D4B-87C1-90F96BDD0B30}"/>
                </a:ext>
              </a:extLst>
            </p:cNvPr>
            <p:cNvSpPr/>
            <p:nvPr/>
          </p:nvSpPr>
          <p:spPr bwMode="auto">
            <a:xfrm>
              <a:off x="2699465" y="2059695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865466D-EE23-2A42-8826-80E071627E80}"/>
                </a:ext>
              </a:extLst>
            </p:cNvPr>
            <p:cNvCxnSpPr>
              <a:cxnSpLocks/>
              <a:stCxn id="46" idx="4"/>
            </p:cNvCxnSpPr>
            <p:nvPr/>
          </p:nvCxnSpPr>
          <p:spPr bwMode="auto">
            <a:xfrm>
              <a:off x="3104557" y="1854133"/>
              <a:ext cx="0" cy="692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2AFE0DB-C1A8-274E-8B3D-947AFA16E296}"/>
                </a:ext>
              </a:extLst>
            </p:cNvPr>
            <p:cNvCxnSpPr>
              <a:cxnSpLocks/>
              <a:stCxn id="47" idx="6"/>
            </p:cNvCxnSpPr>
            <p:nvPr/>
          </p:nvCxnSpPr>
          <p:spPr bwMode="auto">
            <a:xfrm>
              <a:off x="2849936" y="2134931"/>
              <a:ext cx="65520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1E00114A-FC87-B641-9122-8919E2C2AC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76681"/>
      </p:ext>
    </p:extLst>
  </p:cSld>
  <p:clrMapOvr>
    <a:masterClrMapping/>
  </p:clrMapOvr>
  <p:transition spd="slow"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03652" y="1333922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FF03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D6C275F-2442-FA40-AFEA-BA2F33A2A3EF}"/>
              </a:ext>
            </a:extLst>
          </p:cNvPr>
          <p:cNvSpPr txBox="1"/>
          <p:nvPr/>
        </p:nvSpPr>
        <p:spPr>
          <a:xfrm>
            <a:off x="306284" y="1516966"/>
            <a:ext cx="3214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Different color case,</a:t>
            </a:r>
          </a:p>
          <a:p>
            <a:pPr algn="l"/>
            <a:r>
              <a:rPr lang="en-US" sz="2400" dirty="0">
                <a:latin typeface="Comic Sans MS" pitchFamily="66" charset="0"/>
              </a:rPr>
              <a:t>alternative attempt: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F34F9C-A2EE-F14F-9382-1D039DB2FF73}"/>
              </a:ext>
            </a:extLst>
          </p:cNvPr>
          <p:cNvGrpSpPr/>
          <p:nvPr/>
        </p:nvGrpSpPr>
        <p:grpSpPr>
          <a:xfrm>
            <a:off x="1036511" y="2492726"/>
            <a:ext cx="805675" cy="843073"/>
            <a:chOff x="2699465" y="1703662"/>
            <a:chExt cx="805675" cy="84307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0118E4-46EA-F24E-899E-8843F6E9ABBE}"/>
                </a:ext>
              </a:extLst>
            </p:cNvPr>
            <p:cNvSpPr/>
            <p:nvPr/>
          </p:nvSpPr>
          <p:spPr bwMode="auto">
            <a:xfrm>
              <a:off x="3029321" y="1703662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90845D0-59A4-3148-9A5F-12BE382BFD23}"/>
                </a:ext>
              </a:extLst>
            </p:cNvPr>
            <p:cNvSpPr/>
            <p:nvPr/>
          </p:nvSpPr>
          <p:spPr bwMode="auto">
            <a:xfrm>
              <a:off x="2699465" y="2059695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D4F49C7-672F-9A43-899D-40965F56688D}"/>
                </a:ext>
              </a:extLst>
            </p:cNvPr>
            <p:cNvCxnSpPr>
              <a:cxnSpLocks/>
              <a:stCxn id="46" idx="4"/>
            </p:cNvCxnSpPr>
            <p:nvPr/>
          </p:nvCxnSpPr>
          <p:spPr bwMode="auto">
            <a:xfrm>
              <a:off x="3104557" y="1854133"/>
              <a:ext cx="0" cy="692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873C7C1-A750-3A4C-9CC9-8085B360419C}"/>
                </a:ext>
              </a:extLst>
            </p:cNvPr>
            <p:cNvCxnSpPr>
              <a:cxnSpLocks/>
              <a:stCxn id="47" idx="6"/>
            </p:cNvCxnSpPr>
            <p:nvPr/>
          </p:nvCxnSpPr>
          <p:spPr bwMode="auto">
            <a:xfrm>
              <a:off x="2849936" y="2134931"/>
              <a:ext cx="65520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120619AE-51AB-F54C-A5D8-9414857D7A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27319"/>
      </p:ext>
    </p:extLst>
  </p:cSld>
  <p:clrMapOvr>
    <a:masterClrMapping/>
  </p:clrMapOvr>
  <p:transition spd="slow" advClick="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11947</TotalTime>
  <Words>58</Words>
  <Application>Microsoft Macintosh PowerPoint</Application>
  <PresentationFormat>On-screen Show (4:3)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Comic Sans MS</vt:lpstr>
      <vt:lpstr>Times New Roman</vt:lpstr>
      <vt:lpstr>6.042 Lecture Template</vt:lpstr>
      <vt:lpstr>3-color Planar Crossover Gadget</vt:lpstr>
      <vt:lpstr>3-color crossover gadget</vt:lpstr>
      <vt:lpstr>3-color crossover gadget</vt:lpstr>
      <vt:lpstr>3-color crossover gadget</vt:lpstr>
      <vt:lpstr>3-color crossover gadget</vt:lpstr>
    </vt:vector>
  </TitlesOfParts>
  <Company>toc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834</cp:revision>
  <cp:lastPrinted>2018-03-10T16:18:19Z</cp:lastPrinted>
  <dcterms:created xsi:type="dcterms:W3CDTF">2011-02-09T15:01:58Z</dcterms:created>
  <dcterms:modified xsi:type="dcterms:W3CDTF">2018-04-07T01:46:42Z</dcterms:modified>
</cp:coreProperties>
</file>