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06" r:id="rId2"/>
    <p:sldId id="403" r:id="rId3"/>
    <p:sldId id="407" r:id="rId4"/>
    <p:sldId id="404" r:id="rId5"/>
    <p:sldId id="408" r:id="rId6"/>
    <p:sldId id="411" r:id="rId7"/>
    <p:sldId id="412" r:id="rId8"/>
    <p:sldId id="415" r:id="rId9"/>
    <p:sldId id="417" r:id="rId10"/>
    <p:sldId id="418" r:id="rId11"/>
    <p:sldId id="419" r:id="rId12"/>
    <p:sldId id="416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37" d="100"/>
          <a:sy n="137" d="100"/>
        </p:scale>
        <p:origin x="-200" y="-96"/>
      </p:cViewPr>
      <p:guideLst>
        <p:guide orient="horz" pos="2133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Probabilistic</a:t>
            </a:r>
            <a:br>
              <a:rPr lang="en-US" sz="8000" dirty="0" smtClean="0"/>
            </a:br>
            <a:r>
              <a:rPr lang="en-US" sz="8000" dirty="0" smtClean="0"/>
              <a:t>Testing</a:t>
            </a:r>
            <a:endParaRPr lang="en-US" sz="80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1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</p:spTree>
    <p:extLst>
      <p:ext uri="{BB962C8B-B14F-4D97-AF65-F5344CB8AC3E}">
        <p14:creationId xmlns:p14="http://schemas.microsoft.com/office/powerpoint/2010/main" val="36139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2340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</a:t>
            </a:r>
            <a:r>
              <a:rPr lang="en-US" sz="4800" dirty="0" smtClean="0">
                <a:latin typeface="Comic Sans MS"/>
                <a:cs typeface="Comic Sans MS"/>
              </a:rPr>
              <a:t>	always say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No TB</a:t>
            </a:r>
          </a:p>
        </p:txBody>
      </p:sp>
    </p:spTree>
    <p:extLst>
      <p:ext uri="{BB962C8B-B14F-4D97-AF65-F5344CB8AC3E}">
        <p14:creationId xmlns:p14="http://schemas.microsoft.com/office/powerpoint/2010/main" val="13978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Bayes Rule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05141"/>
              </p:ext>
            </p:extLst>
          </p:nvPr>
        </p:nvGraphicFramePr>
        <p:xfrm>
          <a:off x="833871" y="1332195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06" name="Equation" r:id="rId3" imgW="2044700" imgH="495300" progId="Equation.DSMT4">
                  <p:embed/>
                </p:oleObj>
              </mc:Choice>
              <mc:Fallback>
                <p:oleObj name="Equation" r:id="rId3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871" y="1332195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91841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07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096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92376"/>
              </p:ext>
            </p:extLst>
          </p:nvPr>
        </p:nvGraphicFramePr>
        <p:xfrm>
          <a:off x="498475" y="1257300"/>
          <a:ext cx="6597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475" y="1257300"/>
                        <a:ext cx="65976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61956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6" imgW="2235200" imgH="469900" progId="Equation.DSMT4">
                  <p:embed/>
                </p:oleObj>
              </mc:Choice>
              <mc:Fallback>
                <p:oleObj name="Equation" r:id="rId6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21422"/>
              </p:ext>
            </p:extLst>
          </p:nvPr>
        </p:nvGraphicFramePr>
        <p:xfrm>
          <a:off x="2262188" y="3365499"/>
          <a:ext cx="45910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8" imgW="1193800" imgH="495300" progId="Equation.DSMT4">
                  <p:embed/>
                </p:oleObj>
              </mc:Choice>
              <mc:Fallback>
                <p:oleObj name="Equation" r:id="rId8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2188" y="3365499"/>
                        <a:ext cx="4591050" cy="190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21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00829"/>
              </p:ext>
            </p:extLst>
          </p:nvPr>
        </p:nvGraphicFramePr>
        <p:xfrm>
          <a:off x="257175" y="2223840"/>
          <a:ext cx="860107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4" name="Equation" r:id="rId4" imgW="2235200" imgH="469900" progId="Equation.DSMT4">
                  <p:embed/>
                </p:oleObj>
              </mc:Choice>
              <mc:Fallback>
                <p:oleObj name="Equation" r:id="rId4" imgW="2235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175" y="2223840"/>
                        <a:ext cx="8601075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73909"/>
              </p:ext>
            </p:extLst>
          </p:nvPr>
        </p:nvGraphicFramePr>
        <p:xfrm>
          <a:off x="1366838" y="3711575"/>
          <a:ext cx="666908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5" name="Equation" r:id="rId6" imgW="1701800" imgH="469900" progId="Equation.DSMT4">
                  <p:embed/>
                </p:oleObj>
              </mc:Choice>
              <mc:Fallback>
                <p:oleObj name="Equation" r:id="rId6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66838" y="3711575"/>
                        <a:ext cx="666908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57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31166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79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317929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0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20812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1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+mj-lt"/>
              </a:rPr>
              <a:t>—dominated </a:t>
            </a:r>
            <a:r>
              <a:rPr lang="en-US" sz="4400" dirty="0" smtClean="0">
                <a:latin typeface="+mj-lt"/>
              </a:rPr>
              <a:t>by</a:t>
            </a:r>
          </a:p>
          <a:p>
            <a:pPr algn="l"/>
            <a:r>
              <a:rPr lang="en-US" sz="4400" dirty="0" smtClean="0">
                <a:latin typeface="+mj-lt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6735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8826"/>
              </p:ext>
            </p:extLst>
          </p:nvPr>
        </p:nvGraphicFramePr>
        <p:xfrm>
          <a:off x="828007" y="1203507"/>
          <a:ext cx="6303043" cy="18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4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007" y="1203507"/>
                        <a:ext cx="6303043" cy="18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4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02180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4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8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4648"/>
              </p:ext>
            </p:extLst>
          </p:nvPr>
        </p:nvGraphicFramePr>
        <p:xfrm>
          <a:off x="796875" y="1295208"/>
          <a:ext cx="7272333" cy="175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34" name="Equation" r:id="rId4" imgW="2044700" imgH="495300" progId="Equation.DSMT4">
                  <p:embed/>
                </p:oleObj>
              </mc:Choice>
              <mc:Fallback>
                <p:oleObj name="Equation" r:id="rId4" imgW="2044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875" y="1295208"/>
                        <a:ext cx="7272333" cy="175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21513"/>
              </p:ext>
            </p:extLst>
          </p:nvPr>
        </p:nvGraphicFramePr>
        <p:xfrm>
          <a:off x="2447717" y="2398920"/>
          <a:ext cx="4811946" cy="335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35" name="Equation" r:id="rId6" imgW="1308100" imgH="914400" progId="Equation.DSMT4">
                  <p:embed/>
                </p:oleObj>
              </mc:Choice>
              <mc:Fallback>
                <p:oleObj name="Equation" r:id="rId6" imgW="13081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7717" y="2398920"/>
                        <a:ext cx="4811946" cy="335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1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68424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B</a:t>
            </a:r>
            <a:r>
              <a:rPr lang="en-US" sz="4800" dirty="0" smtClean="0">
                <a:latin typeface="+mj-lt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</a:t>
            </a:r>
          </a:p>
        </p:txBody>
      </p:sp>
    </p:spTree>
    <p:extLst>
      <p:ext uri="{BB962C8B-B14F-4D97-AF65-F5344CB8AC3E}">
        <p14:creationId xmlns:p14="http://schemas.microsoft.com/office/powerpoint/2010/main" val="4720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TB testing by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468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+mj-lt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99%</a:t>
            </a:r>
            <a:r>
              <a:rPr lang="en-US" sz="4800" dirty="0" smtClean="0">
                <a:latin typeface="+mj-lt"/>
              </a:rPr>
              <a:t> accurate test says so</a:t>
            </a:r>
          </a:p>
          <a:p>
            <a:pPr algn="l"/>
            <a:r>
              <a:rPr lang="en-US" sz="4800" dirty="0" smtClean="0">
                <a:latin typeface="+mj-lt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+mj-lt"/>
              </a:rPr>
              <a:t>1%</a:t>
            </a:r>
            <a:r>
              <a:rPr lang="en-US" sz="4800" dirty="0" smtClean="0">
                <a:latin typeface="+mj-lt"/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38129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</TotalTime>
  <Words>198</Words>
  <Application>Microsoft Macintosh PowerPoint</Application>
  <PresentationFormat>On-screen Show (4:3)</PresentationFormat>
  <Paragraphs>58</Paragraphs>
  <Slides>12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1_Default Design</vt:lpstr>
      <vt:lpstr>Equation</vt:lpstr>
      <vt:lpstr>MathType 6.0 Equation</vt:lpstr>
      <vt:lpstr>Probabilistic Testing</vt:lpstr>
      <vt:lpstr>TB testing by cases</vt:lpstr>
      <vt:lpstr>TB testing by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253</cp:revision>
  <cp:lastPrinted>2013-04-20T16:12:33Z</cp:lastPrinted>
  <dcterms:created xsi:type="dcterms:W3CDTF">2011-04-25T16:32:47Z</dcterms:created>
  <dcterms:modified xsi:type="dcterms:W3CDTF">2013-05-01T04:13:55Z</dcterms:modified>
</cp:coreProperties>
</file>