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857" r:id="rId2"/>
    <p:sldId id="858" r:id="rId3"/>
    <p:sldId id="859" r:id="rId4"/>
    <p:sldId id="860" r:id="rId5"/>
    <p:sldId id="861" r:id="rId6"/>
    <p:sldId id="862" r:id="rId7"/>
    <p:sldId id="863" r:id="rId8"/>
    <p:sldId id="864" r:id="rId9"/>
    <p:sldId id="865" r:id="rId10"/>
    <p:sldId id="866" r:id="rId11"/>
    <p:sldId id="867" r:id="rId12"/>
    <p:sldId id="868" r:id="rId13"/>
    <p:sldId id="869" r:id="rId14"/>
    <p:sldId id="870" r:id="rId15"/>
    <p:sldId id="871" r:id="rId16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623606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70" y="5362414"/>
            <a:ext cx="4736914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EE815EBE-A80C-4F04-9B8C-61CDAF6F5E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5400" dirty="0" smtClean="0"/>
              <a:t>, then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EB9B9B79-C8D9-48F2-B6B6-031FF048EA6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159639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660123"/>
            <a:ext cx="7029104" cy="2086253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1145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BF4B27A8-4FA1-4DF7-89DB-09404700A2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BF4B27A8-4FA1-4DF7-89DB-09404700A23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18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pPr>
              <a:buNone/>
            </a:pPr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8134</TotalTime>
  <Words>329</Words>
  <Application>Microsoft Macintosh PowerPoint</Application>
  <PresentationFormat>On-screen Show (4:3)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1_6.042 Lecture Template</vt:lpstr>
      <vt:lpstr>Equation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Hall’s Theorem</vt:lpstr>
      <vt:lpstr>Hall’s Theorem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1240</cp:revision>
  <cp:lastPrinted>2011-10-24T03:00:33Z</cp:lastPrinted>
  <dcterms:created xsi:type="dcterms:W3CDTF">2011-03-15T21:42:30Z</dcterms:created>
  <dcterms:modified xsi:type="dcterms:W3CDTF">2012-03-19T02:39:25Z</dcterms:modified>
</cp:coreProperties>
</file>