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990" r:id="rId2"/>
    <p:sldId id="793" r:id="rId3"/>
    <p:sldId id="789" r:id="rId4"/>
    <p:sldId id="795" r:id="rId5"/>
    <p:sldId id="790" r:id="rId6"/>
    <p:sldId id="964" r:id="rId7"/>
    <p:sldId id="971" r:id="rId8"/>
    <p:sldId id="975" r:id="rId9"/>
    <p:sldId id="972" r:id="rId10"/>
    <p:sldId id="973" r:id="rId11"/>
    <p:sldId id="965" r:id="rId12"/>
    <p:sldId id="984" r:id="rId13"/>
    <p:sldId id="970" r:id="rId14"/>
    <p:sldId id="980" r:id="rId15"/>
  </p:sldIdLst>
  <p:sldSz cx="9144000" cy="6858000" type="screen4x3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11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</a:t>
            </a:r>
            <a:r>
              <a:rPr lang="en-US" sz="1200" dirty="0" smtClean="0">
                <a:latin typeface="Comic Sans MS" pitchFamily="66" charset="0"/>
              </a:rPr>
              <a:t>April 2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Connectivity</a:t>
            </a:r>
            <a:endParaRPr lang="en-US" sz="7200" b="1" dirty="0" smtClean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grpSp>
        <p:nvGrpSpPr>
          <p:cNvPr id="45" name="Group 44"/>
          <p:cNvGrpSpPr/>
          <p:nvPr/>
        </p:nvGrpSpPr>
        <p:grpSpPr>
          <a:xfrm>
            <a:off x="1290702" y="1968019"/>
            <a:ext cx="3446917" cy="2751686"/>
            <a:chOff x="1310430" y="1955473"/>
            <a:chExt cx="3446917" cy="2751686"/>
          </a:xfrm>
        </p:grpSpPr>
        <p:cxnSp>
          <p:nvCxnSpPr>
            <p:cNvPr id="48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141207" y="4091019"/>
              <a:ext cx="744142" cy="488138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14"/>
            <p:cNvCxnSpPr>
              <a:cxnSpLocks noChangeShapeType="1"/>
            </p:cNvCxnSpPr>
            <p:nvPr/>
          </p:nvCxnSpPr>
          <p:spPr bwMode="auto">
            <a:xfrm flipV="1">
              <a:off x="2578971" y="2083284"/>
              <a:ext cx="1242518" cy="92246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7" name="AutoShape 15"/>
            <p:cNvCxnSpPr>
              <a:cxnSpLocks noChangeShapeType="1"/>
            </p:cNvCxnSpPr>
            <p:nvPr/>
          </p:nvCxnSpPr>
          <p:spPr bwMode="auto">
            <a:xfrm flipH="1">
              <a:off x="1310430" y="1955473"/>
              <a:ext cx="2456848" cy="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43E12C49-E36A-496C-9DCA-6E960B9FC4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k-edge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806" y="1816720"/>
            <a:ext cx="8764588" cy="31616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i="1" dirty="0" smtClean="0"/>
              <a:t>Def: </a:t>
            </a:r>
            <a:r>
              <a:rPr lang="en-US" sz="4800" dirty="0" smtClean="0"/>
              <a:t>A whole </a:t>
            </a:r>
            <a:r>
              <a:rPr lang="en-US" sz="5400" i="1" dirty="0" smtClean="0"/>
              <a:t>graph</a:t>
            </a:r>
            <a:r>
              <a:rPr lang="en-US" sz="5400" dirty="0" smtClean="0"/>
              <a:t> is</a:t>
            </a:r>
            <a:r>
              <a:rPr lang="en-US" sz="5400" dirty="0" smtClean="0">
                <a:solidFill>
                  <a:srgbClr val="0033CC"/>
                </a:solidFill>
              </a:rPr>
              <a:t> k-edge connected </a:t>
            </a:r>
            <a:r>
              <a:rPr lang="en-US" sz="5400" dirty="0" err="1" smtClean="0"/>
              <a:t>iff</a:t>
            </a:r>
            <a:r>
              <a:rPr lang="en-US" sz="5400" dirty="0" smtClean="0"/>
              <a:t> every two vertices are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C61CA234-7FC4-4D7E-8CCC-AC6F555EE6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0D6CA1FB-2B00-4BCF-BEED-EFC5FEA944B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43E12C49-E36A-496C-9DCA-6E960B9FC4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E0862B09-D28A-4DC1-8DF8-9F3B5AF8E2F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22566D6A-3198-4289-99D7-241FB68E31E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2AA0A689-E25D-4F86-90AF-6C007F5FC4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620125" cy="202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The connected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component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of vertex</a:t>
            </a:r>
            <a:r>
              <a:rPr lang="en-US" altLang="zh-CN" sz="5400" dirty="0" smtClean="0">
                <a:ea typeface="宋体" pitchFamily="2" charset="-122"/>
              </a:rPr>
              <a:t> </a:t>
            </a:r>
            <a:r>
              <a:rPr lang="en-US" altLang="zh-CN" sz="5400" dirty="0" err="1" smtClean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sz="5400" i="1" dirty="0" smtClean="0">
                <a:solidFill>
                  <a:srgbClr val="0033CC"/>
                </a:solidFill>
                <a:ea typeface="宋体" pitchFamily="2" charset="-122"/>
              </a:rPr>
              <a:t>  </a:t>
            </a:r>
            <a:r>
              <a:rPr lang="en-US" altLang="zh-CN" sz="54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47675" y="3414713"/>
          <a:ext cx="8324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4" imgW="1904760" imgH="279360" progId="Equation.DSMT4">
                  <p:embed/>
                </p:oleObj>
              </mc:Choice>
              <mc:Fallback>
                <p:oleObj name="Equation" r:id="rId4" imgW="190476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3414713"/>
                        <a:ext cx="8324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80DF07F0-4624-407F-A2EA-092845FC7F4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30375"/>
            <a:ext cx="8120062" cy="355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So a graph is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iff  it has only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5400" smtClean="0">
                <a:ea typeface="宋体" pitchFamily="2" charset="-122"/>
              </a:rPr>
              <a:t>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D0DFB3D4-A8AF-4261-BAED-EDE6AD83D9C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i="1" dirty="0" smtClean="0"/>
              <a:t>Def: </a:t>
            </a:r>
            <a:r>
              <a:rPr lang="en-US" sz="5400" dirty="0" smtClean="0"/>
              <a:t>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0033CC"/>
                </a:solidFill>
              </a:rPr>
              <a:t>fewer than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17A61DB4-1F4E-47C2-980D-83A2F3996CE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31333" y="1744143"/>
            <a:ext cx="7357533" cy="3318933"/>
            <a:chOff x="1866900" y="1371600"/>
            <a:chExt cx="5386388" cy="2187575"/>
          </a:xfrm>
        </p:grpSpPr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186690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835275" y="2176463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941763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8352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632325" y="2597150"/>
              <a:ext cx="277813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0798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50545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503863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6977063" y="25971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2103438" y="1608138"/>
              <a:ext cx="771525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3071813" y="1608138"/>
              <a:ext cx="909637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2143125" y="1509713"/>
              <a:ext cx="17986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973388" y="2452688"/>
              <a:ext cx="0" cy="8302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3111500" y="3421063"/>
              <a:ext cx="968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316413" y="2873375"/>
              <a:ext cx="455612" cy="449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5740400" y="2833688"/>
              <a:ext cx="1276350" cy="4889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5741988" y="1608138"/>
              <a:ext cx="1274762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5641975" y="1647825"/>
              <a:ext cx="1588" cy="1635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4910138" y="2735263"/>
              <a:ext cx="20669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178300" y="1608138"/>
              <a:ext cx="495300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43E12C49-E36A-496C-9DCA-6E960B9FC4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TextBox 42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37" name="TextBox 36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 useBgFill="1">
        <p:nvSpPr>
          <p:cNvPr id="38" name="TextBox 37"/>
          <p:cNvSpPr txBox="1"/>
          <p:nvPr/>
        </p:nvSpPr>
        <p:spPr>
          <a:xfrm>
            <a:off x="5821680" y="506863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/>
      <p:bldP spid="36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43E12C49-E36A-496C-9DCA-6E960B9FC4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6089642" y="2100828"/>
            <a:ext cx="1877873" cy="2540983"/>
            <a:chOff x="6240294" y="2255412"/>
            <a:chExt cx="1877873" cy="2540983"/>
          </a:xfrm>
        </p:grpSpPr>
        <p:cxnSp>
          <p:nvCxnSpPr>
            <p:cNvPr id="29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30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12506</TotalTime>
  <Words>292</Words>
  <Application>Microsoft Macintosh PowerPoint</Application>
  <PresentationFormat>On-screen Show (4:3)</PresentationFormat>
  <Paragraphs>93</Paragraphs>
  <Slides>14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6.042 Lecture Template</vt:lpstr>
      <vt:lpstr>Equation</vt:lpstr>
      <vt:lpstr>PowerPoint Presentation</vt:lpstr>
      <vt:lpstr>Connected Components</vt:lpstr>
      <vt:lpstr>Connected Components</vt:lpstr>
      <vt:lpstr>Connected Components</vt:lpstr>
      <vt:lpstr>Connected Components</vt:lpstr>
      <vt:lpstr>  Edge Connectedness</vt:lpstr>
      <vt:lpstr>Edge Connectedness</vt:lpstr>
      <vt:lpstr>k-edge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Fault-tolerance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1366</cp:revision>
  <cp:lastPrinted>2011-10-25T18:32:34Z</cp:lastPrinted>
  <dcterms:created xsi:type="dcterms:W3CDTF">2011-03-31T17:09:19Z</dcterms:created>
  <dcterms:modified xsi:type="dcterms:W3CDTF">2012-03-19T02:33:06Z</dcterms:modified>
</cp:coreProperties>
</file>