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34.bin" ContentType="application/vnd.openxmlformats-officedocument.oleObject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35.bin" ContentType="application/vnd.openxmlformats-officedocument.oleObject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3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764" r:id="rId3"/>
    <p:sldId id="805" r:id="rId4"/>
    <p:sldId id="803" r:id="rId5"/>
    <p:sldId id="859" r:id="rId6"/>
    <p:sldId id="798" r:id="rId7"/>
    <p:sldId id="832" r:id="rId8"/>
    <p:sldId id="833" r:id="rId9"/>
    <p:sldId id="834" r:id="rId10"/>
    <p:sldId id="853" r:id="rId11"/>
    <p:sldId id="854" r:id="rId12"/>
    <p:sldId id="856" r:id="rId13"/>
    <p:sldId id="857" r:id="rId14"/>
    <p:sldId id="858" r:id="rId15"/>
    <p:sldId id="852" r:id="rId16"/>
    <p:sldId id="836" r:id="rId17"/>
    <p:sldId id="860" r:id="rId18"/>
    <p:sldId id="804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3.emf"/><Relationship Id="rId5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16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17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13M.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23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2.w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Comic Sans MS" pitchFamily="66" charset="0"/>
              </a:rPr>
              <a:t>Variance</a:t>
            </a:r>
            <a:endParaRPr lang="en-US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81066"/>
              </p:ext>
            </p:extLst>
          </p:nvPr>
        </p:nvGraphicFramePr>
        <p:xfrm>
          <a:off x="871538" y="2249488"/>
          <a:ext cx="69437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6" name="Equation" r:id="rId4" imgW="1562100" imgH="457200" progId="Equation.DSMT4">
                  <p:embed/>
                </p:oleObj>
              </mc:Choice>
              <mc:Fallback>
                <p:oleObj name="Equation" r:id="rId4" imgW="1562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249488"/>
                        <a:ext cx="6943725" cy="203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55276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7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130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83341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4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01631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5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4905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24355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59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60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22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48072"/>
              </p:ext>
            </p:extLst>
          </p:nvPr>
        </p:nvGraphicFramePr>
        <p:xfrm>
          <a:off x="1373188" y="1776413"/>
          <a:ext cx="5137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44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76413"/>
                        <a:ext cx="513715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62242"/>
              </p:ext>
            </p:extLst>
          </p:nvPr>
        </p:nvGraphicFramePr>
        <p:xfrm>
          <a:off x="1355725" y="2862263"/>
          <a:ext cx="6438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45" name="Equation" r:id="rId7" imgW="1447800" imgH="254000" progId="Equation.DSMT4">
                  <p:embed/>
                </p:oleObj>
              </mc:Choice>
              <mc:Fallback>
                <p:oleObj name="Equation" r:id="rId7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862263"/>
                        <a:ext cx="643890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4779"/>
              </p:ext>
            </p:extLst>
          </p:nvPr>
        </p:nvGraphicFramePr>
        <p:xfrm>
          <a:off x="1319213" y="4030663"/>
          <a:ext cx="6437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46" name="Equation" r:id="rId9" imgW="1447800" imgH="254000" progId="Equation.DSMT4">
                  <p:embed/>
                </p:oleObj>
              </mc:Choice>
              <mc:Fallback>
                <p:oleObj name="Equation" r:id="rId9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030663"/>
                        <a:ext cx="6437312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47" name="Equation" r:id="rId11" imgW="520700" imgH="241300" progId="Equation.DSMT4">
                  <p:embed/>
                </p:oleObj>
              </mc:Choice>
              <mc:Fallback>
                <p:oleObj name="Equation" r:id="rId11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00193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48" name="Equation" r:id="rId13" imgW="444500" imgH="241300" progId="Equation.DSMT4">
                  <p:embed/>
                </p:oleObj>
              </mc:Choice>
              <mc:Fallback>
                <p:oleObj name="Equation" r:id="rId13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00066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541"/>
              </p:ext>
            </p:extLst>
          </p:nvPr>
        </p:nvGraphicFramePr>
        <p:xfrm>
          <a:off x="1477963" y="1801813"/>
          <a:ext cx="4432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4" imgW="1193800" imgH="304800" progId="Equation.DSMT4">
                  <p:embed/>
                </p:oleObj>
              </mc:Choice>
              <mc:Fallback>
                <p:oleObj name="Equation" r:id="rId4" imgW="1193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801813"/>
                        <a:ext cx="44323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1871"/>
              </p:ext>
            </p:extLst>
          </p:nvPr>
        </p:nvGraphicFramePr>
        <p:xfrm>
          <a:off x="1025525" y="2743200"/>
          <a:ext cx="699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3200"/>
                        <a:ext cx="699928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7280"/>
              </p:ext>
            </p:extLst>
          </p:nvPr>
        </p:nvGraphicFramePr>
        <p:xfrm>
          <a:off x="1001713" y="3630613"/>
          <a:ext cx="6335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0" imgW="1574800" imgH="482600" progId="Equation.DSMT4">
                  <p:embed/>
                </p:oleObj>
              </mc:Choice>
              <mc:Fallback>
                <p:oleObj name="Equation" r:id="rId10" imgW="157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30613"/>
                        <a:ext cx="6335712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285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4 10</a:t>
            </a:r>
            <a:r>
              <a:rPr lang="en-US" sz="4400" baseline="30000" dirty="0" smtClean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1676105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0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 4.6 years 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43016834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0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555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5164"/>
              </p:ext>
            </p:extLst>
          </p:nvPr>
        </p:nvGraphicFramePr>
        <p:xfrm>
          <a:off x="479425" y="1666875"/>
          <a:ext cx="82613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7" name="Equation" r:id="rId5" imgW="2260600" imgH="558800" progId="Equation.DSMT4">
                  <p:embed/>
                </p:oleObj>
              </mc:Choice>
              <mc:Fallback>
                <p:oleObj name="Equation" r:id="rId5" imgW="22606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66875"/>
                        <a:ext cx="826135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15084"/>
              </p:ext>
            </p:extLst>
          </p:nvPr>
        </p:nvGraphicFramePr>
        <p:xfrm>
          <a:off x="411163" y="2008188"/>
          <a:ext cx="4813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77" name="Equation" r:id="rId5" imgW="1511280" imgH="304560" progId="Equation.DSMT4">
                  <p:embed/>
                </p:oleObj>
              </mc:Choice>
              <mc:Fallback>
                <p:oleObj name="Equation" r:id="rId5" imgW="15112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008188"/>
                        <a:ext cx="4813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78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79" name="Equation" r:id="rId9" imgW="1498320" imgH="304560" progId="Equation.DSMT4">
                  <p:embed/>
                </p:oleObj>
              </mc:Choice>
              <mc:Fallback>
                <p:oleObj name="Equation" r:id="rId9" imgW="149832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39" y="2827020"/>
                        <a:ext cx="4795520" cy="975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0" name="Equation" r:id="rId11" imgW="1270000" imgH="342900" progId="Equation.DSMT4">
                  <p:embed/>
                </p:oleObj>
              </mc:Choice>
              <mc:Fallback>
                <p:oleObj name="Equation" r:id="rId11" imgW="12700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19" y="3621923"/>
                        <a:ext cx="4238386" cy="1185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1" name="Equation" r:id="rId13" imgW="1218960" imgH="253800" progId="Equation.DSMT4">
                  <p:embed/>
                </p:oleObj>
              </mc:Choice>
              <mc:Fallback>
                <p:oleObj name="Equation" r:id="rId13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613400" y="4584700"/>
            <a:ext cx="1358900" cy="9144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6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96249"/>
              </p:ext>
            </p:extLst>
          </p:nvPr>
        </p:nvGraphicFramePr>
        <p:xfrm>
          <a:off x="1119188" y="2227263"/>
          <a:ext cx="72120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7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227263"/>
                        <a:ext cx="7212012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7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00638"/>
              </p:ext>
            </p:extLst>
          </p:nvPr>
        </p:nvGraphicFramePr>
        <p:xfrm>
          <a:off x="1376363" y="2227263"/>
          <a:ext cx="66960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8" name="Equation" r:id="rId7" imgW="1485900" imgH="254000" progId="Equation.DSMT4">
                  <p:embed/>
                </p:oleObj>
              </mc:Choice>
              <mc:Fallback>
                <p:oleObj name="Equation" r:id="rId7" imgW="148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227263"/>
                        <a:ext cx="66960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6145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Variance Formula for 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66800"/>
            <a:ext cx="8305800" cy="546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[R]  </a:t>
            </a:r>
            <a:r>
              <a:rPr lang="en-US" sz="4400" dirty="0" smtClean="0">
                <a:solidFill>
                  <a:srgbClr val="000000"/>
                </a:solidFill>
              </a:rPr>
              <a:t>::= E[(R - </a:t>
            </a:r>
            <a:r>
              <a:rPr lang="en-US" sz="4400" dirty="0" smtClean="0">
                <a:solidFill>
                  <a:srgbClr val="000000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00"/>
                </a:solidFill>
              </a:rPr>
              <a:t>2</a:t>
            </a:r>
            <a:r>
              <a:rPr lang="en-US" sz="4400" dirty="0" smtClean="0">
                <a:solidFill>
                  <a:srgbClr val="000000"/>
                </a:solidFill>
              </a:rPr>
              <a:t>]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- 2</a:t>
            </a:r>
            <a:r>
              <a:rPr lang="en-US" sz="4000" dirty="0" smtClean="0">
                <a:sym typeface="Symbol" pitchFamily="18" charset="2"/>
              </a:rPr>
              <a:t>μ R  </a:t>
            </a:r>
            <a:r>
              <a:rPr lang="en-US" sz="4000" dirty="0" smtClean="0"/>
              <a:t> + 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 smtClean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dirty="0" smtClean="0"/>
              <a:t>  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None/>
            </a:pPr>
            <a:r>
              <a:rPr lang="en-US" dirty="0" smtClean="0"/>
              <a:t>         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E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endParaRPr lang="en-US" sz="4400" baseline="30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19100" y="1092200"/>
            <a:ext cx="1892300" cy="812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073400" y="4775200"/>
            <a:ext cx="3683000" cy="939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Destructs with </a:t>
            </a:r>
            <a:r>
              <a:rPr lang="en-US" sz="4000" dirty="0" smtClean="0">
                <a:latin typeface="Comic Sans MS" pitchFamily="66" charset="0"/>
              </a:rPr>
              <a:t>probability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in </a:t>
            </a:r>
            <a:r>
              <a:rPr lang="en-US" sz="4000" dirty="0">
                <a:latin typeface="Comic Sans MS" pitchFamily="66" charset="0"/>
              </a:rPr>
              <a:t>any given </a:t>
            </a:r>
            <a:r>
              <a:rPr lang="en-US" sz="4000" dirty="0" smtClean="0">
                <a:latin typeface="Comic Sans MS" pitchFamily="66" charset="0"/>
              </a:rPr>
              <a:t>hour</a:t>
            </a:r>
            <a:endParaRPr lang="en-US" sz="4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k]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q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k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0909516"/>
              </p:ext>
            </p:extLst>
          </p:nvPr>
        </p:nvGraphicFramePr>
        <p:xfrm>
          <a:off x="3643313" y="4729163"/>
          <a:ext cx="4344987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9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729163"/>
                        <a:ext cx="4344987" cy="1757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12096"/>
              </p:ext>
            </p:extLst>
          </p:nvPr>
        </p:nvGraphicFramePr>
        <p:xfrm>
          <a:off x="3916363" y="3808413"/>
          <a:ext cx="32400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0" name="Equation" r:id="rId7" imgW="787400" imgH="444500" progId="Equation.DSMT4">
                  <p:embed/>
                </p:oleObj>
              </mc:Choice>
              <mc:Fallback>
                <p:oleObj name="Equation" r:id="rId7" imgW="7874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3808413"/>
                        <a:ext cx="3240087" cy="1831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0684"/>
              </p:ext>
            </p:extLst>
          </p:nvPr>
        </p:nvGraphicFramePr>
        <p:xfrm>
          <a:off x="1058863" y="1169988"/>
          <a:ext cx="2646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1" name="Equation" r:id="rId9" imgW="635000" imgH="241300" progId="Equation.DSMT4">
                  <p:embed/>
                </p:oleObj>
              </mc:Choice>
              <mc:Fallback>
                <p:oleObj name="Equation" r:id="rId9" imgW="635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69988"/>
                        <a:ext cx="26463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10681"/>
              </p:ext>
            </p:extLst>
          </p:nvPr>
        </p:nvGraphicFramePr>
        <p:xfrm>
          <a:off x="3978275" y="798513"/>
          <a:ext cx="43910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2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798513"/>
                        <a:ext cx="4391025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367"/>
              </p:ext>
            </p:extLst>
          </p:nvPr>
        </p:nvGraphicFramePr>
        <p:xfrm>
          <a:off x="3306763" y="2222500"/>
          <a:ext cx="4618037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3" name="Equation" r:id="rId13" imgW="1155700" imgH="444500" progId="Equation.DSMT4">
                  <p:embed/>
                </p:oleObj>
              </mc:Choice>
              <mc:Fallback>
                <p:oleObj name="Equation" r:id="rId13" imgW="1155700" imgH="444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222500"/>
                        <a:ext cx="4618037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69954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2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69309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3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062540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8|15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2|4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6.2|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5.2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2|24.5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9540</TotalTime>
  <Words>520</Words>
  <Application>Microsoft Macintosh PowerPoint</Application>
  <PresentationFormat>On-screen Show (4:3)</PresentationFormat>
  <Paragraphs>88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6.042 Lecture Template</vt:lpstr>
      <vt:lpstr>Default Design</vt:lpstr>
      <vt:lpstr>Equation</vt:lpstr>
      <vt:lpstr>MathType 6.0 Equation</vt:lpstr>
      <vt:lpstr>PowerPoint Presentation</vt:lpstr>
      <vt:lpstr>Variance of an Indicator</vt:lpstr>
      <vt:lpstr>Calculating Variance</vt:lpstr>
      <vt:lpstr>Calculating Variance</vt:lpstr>
      <vt:lpstr>Variance Formula for example</vt:lpstr>
      <vt:lpstr>Space Station 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Failure</vt:lpstr>
      <vt:lpstr>Mean Time to Failure</vt:lpstr>
      <vt:lpstr>Calculating Variance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1308</cp:revision>
  <cp:lastPrinted>2012-05-01T21:09:30Z</cp:lastPrinted>
  <dcterms:created xsi:type="dcterms:W3CDTF">2011-05-02T03:18:38Z</dcterms:created>
  <dcterms:modified xsi:type="dcterms:W3CDTF">2013-05-08T04:12:26Z</dcterms:modified>
</cp:coreProperties>
</file>