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2"/>
  </p:notesMasterIdLst>
  <p:handoutMasterIdLst>
    <p:handoutMasterId r:id="rId13"/>
  </p:handoutMasterIdLst>
  <p:sldIdLst>
    <p:sldId id="764" r:id="rId3"/>
    <p:sldId id="790" r:id="rId4"/>
    <p:sldId id="847" r:id="rId5"/>
    <p:sldId id="859" r:id="rId6"/>
    <p:sldId id="806" r:id="rId7"/>
    <p:sldId id="793" r:id="rId8"/>
    <p:sldId id="794" r:id="rId9"/>
    <p:sldId id="795" r:id="rId10"/>
    <p:sldId id="796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6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chebyshev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err="1" smtClean="0">
                <a:solidFill>
                  <a:schemeClr val="tx2"/>
                </a:solidFill>
                <a:latin typeface="Comic Sans MS" pitchFamily="66" charset="0"/>
              </a:rPr>
              <a:t>Chebyshev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 Bound 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]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</a:t>
            </a:r>
            <a:r>
              <a:rPr lang="en-US" sz="5400" dirty="0" err="1" smtClean="0"/>
              <a:t>Pr</a:t>
            </a:r>
            <a:r>
              <a:rPr lang="en-US" sz="5400" dirty="0" smtClean="0"/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]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863280" imgH="419040" progId="Equation.DSMT4">
                  <p:embed/>
                </p:oleObj>
              </mc:Choice>
              <mc:Fallback>
                <p:oleObj name="Equation" r:id="rId5" imgW="86328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902075"/>
                        <a:ext cx="4405313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69164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81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82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83" name="Equation" r:id="rId9" imgW="990360" imgH="253800" progId="Equation.DSMT4">
                  <p:embed/>
                </p:oleObj>
              </mc:Choice>
              <mc:Fallback>
                <p:oleObj name="Equation" r:id="rId9" imgW="990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1300" y="1231900"/>
            <a:ext cx="8705347" cy="2182813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595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2126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9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0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1300" y="1231900"/>
            <a:ext cx="8705347" cy="2182813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595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7453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9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184275"/>
                        <a:ext cx="546417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30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89050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49157"/>
              </p:ext>
            </p:extLst>
          </p:nvPr>
        </p:nvGraphicFramePr>
        <p:xfrm>
          <a:off x="504825" y="2895600"/>
          <a:ext cx="762317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6" imgW="1473200" imgH="431800" progId="Equation.DSMT4">
                  <p:embed/>
                </p:oleObj>
              </mc:Choice>
              <mc:Fallback>
                <p:oleObj name="Equation" r:id="rId6" imgW="14732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895600"/>
                        <a:ext cx="762317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936970"/>
              </p:ext>
            </p:extLst>
          </p:nvPr>
        </p:nvGraphicFramePr>
        <p:xfrm>
          <a:off x="962025" y="1079500"/>
          <a:ext cx="73120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4" imgW="1739900" imgH="647700" progId="Equation.DSMT4">
                  <p:embed/>
                </p:oleObj>
              </mc:Choice>
              <mc:Fallback>
                <p:oleObj name="Equation" r:id="rId4" imgW="1739900" imgH="647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079500"/>
                        <a:ext cx="7312025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979327"/>
              </p:ext>
            </p:extLst>
          </p:nvPr>
        </p:nvGraphicFramePr>
        <p:xfrm>
          <a:off x="5902325" y="3343275"/>
          <a:ext cx="2174875" cy="287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6" imgW="355600" imgH="469900" progId="Equation.DSMT4">
                  <p:embed/>
                </p:oleObj>
              </mc:Choice>
              <mc:Fallback>
                <p:oleObj name="Equation" r:id="rId6" imgW="355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2325" y="3343275"/>
                        <a:ext cx="2174875" cy="287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63211"/>
              </p:ext>
            </p:extLst>
          </p:nvPr>
        </p:nvGraphicFramePr>
        <p:xfrm>
          <a:off x="1624974" y="1104899"/>
          <a:ext cx="5893425" cy="172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1435100" imgH="419100" progId="Equation.DSMT4">
                  <p:embed/>
                </p:oleObj>
              </mc:Choice>
              <mc:Fallback>
                <p:oleObj name="Equation" r:id="rId5" imgW="1435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4974" y="1104899"/>
                        <a:ext cx="5893425" cy="1721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1397000" y="1143000"/>
            <a:ext cx="6350000" cy="18542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6.5|11.1|2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9509</TotalTime>
  <Words>122</Words>
  <Application>Microsoft Macintosh PowerPoint</Application>
  <PresentationFormat>On-screen Show (4:3)</PresentationFormat>
  <Paragraphs>34</Paragraphs>
  <Slides>9</Slides>
  <Notes>9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6.042 Lecture Template</vt:lpstr>
      <vt:lpstr>Default Design</vt:lpstr>
      <vt:lpstr>Equation</vt:lpstr>
      <vt:lpstr>MathType 6.0 Equation</vt:lpstr>
      <vt:lpstr>PowerPoint Presentation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1304</cp:revision>
  <cp:lastPrinted>2012-05-01T21:09:30Z</cp:lastPrinted>
  <dcterms:created xsi:type="dcterms:W3CDTF">2011-05-02T03:18:38Z</dcterms:created>
  <dcterms:modified xsi:type="dcterms:W3CDTF">2013-05-08T04:51:25Z</dcterms:modified>
</cp:coreProperties>
</file>