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728" r:id="rId2"/>
    <p:sldId id="898" r:id="rId3"/>
    <p:sldId id="835" r:id="rId4"/>
    <p:sldId id="865" r:id="rId5"/>
    <p:sldId id="836" r:id="rId6"/>
    <p:sldId id="897" r:id="rId7"/>
    <p:sldId id="868" r:id="rId8"/>
    <p:sldId id="873" r:id="rId9"/>
  </p:sldIdLst>
  <p:sldSz cx="9144000" cy="6858000" type="screen4x3"/>
  <p:notesSz cx="9601200" cy="73152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C8"/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96448" autoAdjust="0"/>
  </p:normalViewPr>
  <p:slideViewPr>
    <p:cSldViewPr showGuides="1">
      <p:cViewPr>
        <p:scale>
          <a:sx n="114" d="100"/>
          <a:sy n="114" d="100"/>
        </p:scale>
        <p:origin x="-88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 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smtClean="0"/>
              <a:t>Cancellation &amp;</a:t>
            </a:r>
          </a:p>
          <a:p>
            <a:pPr marL="0" indent="0" algn="ctr" eaLnBrk="1" hangingPunct="1"/>
            <a:r>
              <a:rPr lang="en-US" sz="6600" b="1" dirty="0" smtClean="0"/>
              <a:t>Inverses </a:t>
            </a:r>
            <a:r>
              <a:rPr lang="en-US" sz="6600" b="1" dirty="0"/>
              <a:t>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686800" cy="3657600"/>
          </a:xfrm>
        </p:spPr>
        <p:txBody>
          <a:bodyPr/>
          <a:lstStyle/>
          <a:p>
            <a:pPr marL="0" indent="0" eaLnBrk="1" hangingPunct="1"/>
            <a:r>
              <a:rPr lang="en-US" sz="6000" dirty="0" smtClean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/>
            <a:r>
              <a:rPr lang="en-US" sz="6000" dirty="0" smtClean="0"/>
              <a:t>then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00CC"/>
                </a:solidFill>
                <a:latin typeface="Baskerville-Bold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>
                <a:solidFill>
                  <a:srgbClr val="0000FF"/>
                </a:solidFill>
                <a:latin typeface="Baskerville-Bold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d</a:t>
            </a:r>
            <a:r>
              <a:rPr lang="en-US" sz="6000" dirty="0" smtClean="0">
                <a:solidFill>
                  <a:srgbClr val="0000CC"/>
                </a:solidFill>
              </a:rPr>
              <a:t> (mod n)</a:t>
            </a:r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32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dirty="0">
                <a:solidFill>
                  <a:srgbClr val="8E00C8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 </a:t>
            </a:r>
            <a:r>
              <a:rPr lang="en-US" sz="6000" dirty="0" smtClean="0"/>
              <a:t>—</a:t>
            </a:r>
            <a:r>
              <a:rPr lang="en-US" sz="6000" dirty="0"/>
              <a:t>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k’·k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dirty="0">
                <a:solidFill>
                  <a:srgbClr val="8E00C8"/>
                </a:solidFill>
              </a:rPr>
              <a:t>inverse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</a:t>
            </a:r>
            <a:r>
              <a:rPr lang="en-US" sz="6000" dirty="0"/>
              <a:t> </a:t>
            </a:r>
            <a:r>
              <a:rPr lang="en-US" sz="6000" dirty="0" smtClean="0"/>
              <a:t>be </a:t>
            </a:r>
            <a:r>
              <a:rPr lang="en-US" sz="6000" dirty="0" smtClean="0">
                <a:solidFill>
                  <a:srgbClr val="0000CC"/>
                </a:solidFill>
              </a:rPr>
              <a:t>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486162"/>
              </p:ext>
            </p:extLst>
          </p:nvPr>
        </p:nvGraphicFramePr>
        <p:xfrm>
          <a:off x="1249363" y="854075"/>
          <a:ext cx="6602412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498600" imgH="965200" progId="Equation.3">
                  <p:embed/>
                </p:oleObj>
              </mc:Choice>
              <mc:Fallback>
                <p:oleObj name="Equation" r:id="rId4" imgW="14986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9363" y="854075"/>
                        <a:ext cx="6602412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4876800"/>
            <a:ext cx="7010400" cy="990600"/>
          </a:xfrm>
          <a:prstGeom prst="roundRect">
            <a:avLst/>
          </a:prstGeom>
          <a:noFill/>
          <a:ln w="3492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903172"/>
              </p:ext>
            </p:extLst>
          </p:nvPr>
        </p:nvGraphicFramePr>
        <p:xfrm>
          <a:off x="1066800" y="4814887"/>
          <a:ext cx="68453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1485900" imgH="228600" progId="Equation.DSMT4">
                  <p:embed/>
                </p:oleObj>
              </mc:Choice>
              <mc:Fallback>
                <p:oleObj name="Equation" r:id="rId6" imgW="1485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4814887"/>
                        <a:ext cx="6845300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5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10022</TotalTime>
  <Words>392</Words>
  <Application>Microsoft Macintosh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6.042 Lecture Template</vt:lpstr>
      <vt:lpstr>Equation</vt:lpstr>
      <vt:lpstr>PowerPoint Presentation</vt:lpstr>
      <vt:lpstr>PowerPoint Presentation</vt:lpstr>
      <vt:lpstr>no arbitrary cancellation</vt:lpstr>
      <vt:lpstr>PowerPoint Presentation</vt:lpstr>
      <vt:lpstr>inverses (mod n)</vt:lpstr>
      <vt:lpstr>inverses (mod n)</vt:lpstr>
      <vt:lpstr>PowerPoint Presentation</vt:lpstr>
      <vt:lpstr>PowerPoint Presentation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1448</cp:revision>
  <cp:lastPrinted>2012-03-06T18:29:47Z</cp:lastPrinted>
  <dcterms:created xsi:type="dcterms:W3CDTF">2011-03-02T16:44:31Z</dcterms:created>
  <dcterms:modified xsi:type="dcterms:W3CDTF">2012-03-06T18:29:55Z</dcterms:modified>
</cp:coreProperties>
</file>