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760" y="-128"/>
      </p:cViewPr>
      <p:guideLst>
        <p:guide orient="horz" pos="2159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1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5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9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804093"/>
              </p:ext>
            </p:extLst>
          </p:nvPr>
        </p:nvGraphicFramePr>
        <p:xfrm>
          <a:off x="1304925" y="20859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17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859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</a:t>
            </a:r>
            <a:r>
              <a:rPr lang="en-US" sz="4800" dirty="0" smtClean="0">
                <a:solidFill>
                  <a:srgbClr val="0000FF"/>
                </a:solidFill>
              </a:rPr>
              <a:t>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8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9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0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9416</TotalTime>
  <Words>483</Words>
  <Application>Microsoft Macintosh PowerPoint</Application>
  <PresentationFormat>On-screen Show (4:3)</PresentationFormat>
  <Paragraphs>117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6.042 Lecture Template</vt:lpstr>
      <vt:lpstr>Default Design</vt:lpstr>
      <vt:lpstr>Equation</vt:lpstr>
      <vt:lpstr>MathType 6.0 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1306</cp:revision>
  <cp:lastPrinted>2013-05-10T04:55:40Z</cp:lastPrinted>
  <dcterms:created xsi:type="dcterms:W3CDTF">2011-05-02T03:18:38Z</dcterms:created>
  <dcterms:modified xsi:type="dcterms:W3CDTF">2013-05-10T04:57:04Z</dcterms:modified>
</cp:coreProperties>
</file>