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3" r:id="rId2"/>
    <p:sldId id="332" r:id="rId3"/>
    <p:sldId id="296" r:id="rId4"/>
    <p:sldId id="335" r:id="rId5"/>
    <p:sldId id="336" r:id="rId6"/>
    <p:sldId id="337" r:id="rId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-node graph, the edge-probability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has</a:t>
            </a: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4400" dirty="0" smtClean="0"/>
              <a:t> ::= probability of edge</a:t>
            </a:r>
          </a:p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M  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6,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895600"/>
            <a:ext cx="1447800" cy="660976"/>
            <a:chOff x="6705600" y="3530024"/>
            <a:chExt cx="1447800" cy="660976"/>
          </a:xfrm>
        </p:grpSpPr>
        <p:sp>
          <p:nvSpPr>
            <p:cNvPr id="6" name="Oval 5"/>
            <p:cNvSpPr/>
            <p:nvPr/>
          </p:nvSpPr>
          <p:spPr bwMode="auto">
            <a:xfrm>
              <a:off x="67056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6200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3581400"/>
              <a:ext cx="2996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FF"/>
                  </a:solidFill>
                </a:rPr>
                <a:t>i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530024"/>
              <a:ext cx="350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j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7239000" y="39243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389244" y="36576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93015" y="450473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17015" y="449580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58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Resistance to scamming</a:t>
            </a:r>
          </a:p>
          <a:p>
            <a:r>
              <a:rPr lang="en-US" dirty="0" smtClean="0"/>
              <a:t>create fake nodes pointing to self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275</Words>
  <Application>Microsoft Macintosh PowerPoint</Application>
  <PresentationFormat>On-screen Show (4:3)</PresentationFormat>
  <Paragraphs>53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PowerPoint Presentation</vt:lpstr>
      <vt:lpstr>Google Page Rank</vt:lpstr>
      <vt:lpstr>Google Page Rank</vt:lpstr>
      <vt:lpstr>Google Page Rank</vt:lpstr>
      <vt:lpstr>Linear Algebra</vt:lpstr>
      <vt:lpstr>Google Page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299</cp:revision>
  <cp:lastPrinted>2013-12-06T02:56:58Z</cp:lastPrinted>
  <dcterms:created xsi:type="dcterms:W3CDTF">2011-05-11T16:21:46Z</dcterms:created>
  <dcterms:modified xsi:type="dcterms:W3CDTF">2013-12-06T03:34:51Z</dcterms:modified>
</cp:coreProperties>
</file>