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524" r:id="rId2"/>
    <p:sldId id="560" r:id="rId3"/>
    <p:sldId id="561" r:id="rId4"/>
    <p:sldId id="548" r:id="rId5"/>
    <p:sldId id="549" r:id="rId6"/>
    <p:sldId id="550" r:id="rId7"/>
    <p:sldId id="562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191" autoAdjust="0"/>
    <p:restoredTop sz="92806" autoAdjust="0"/>
  </p:normalViewPr>
  <p:slideViewPr>
    <p:cSldViewPr snapToGrid="0" showGuides="1">
      <p:cViewPr varScale="1">
        <p:scale>
          <a:sx n="137" d="100"/>
          <a:sy n="137" d="100"/>
        </p:scale>
        <p:origin x="-1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18,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</a:t>
            </a:r>
            <a:r>
              <a:rPr lang="en-US" sz="6600" b="1" dirty="0" smtClean="0">
                <a:latin typeface="Comic Sans MS" pitchFamily="66" charset="0"/>
              </a:rPr>
              <a:t>Multinomial </a:t>
            </a:r>
            <a:r>
              <a:rPr lang="en-US" sz="6600" b="1" dirty="0">
                <a:latin typeface="Comic Sans MS" pitchFamily="66" charset="0"/>
              </a:rPr>
              <a:t>Theorem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07116"/>
              </p:ext>
            </p:extLst>
          </p:nvPr>
        </p:nvGraphicFramePr>
        <p:xfrm>
          <a:off x="3297238" y="4169283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8" name="Equation" r:id="rId4" imgW="545760" imgH="457200" progId="Equation.3">
                  <p:embed/>
                </p:oleObj>
              </mc:Choice>
              <mc:Fallback>
                <p:oleObj name="Equation" r:id="rId4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169283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79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57530"/>
              </p:ext>
            </p:extLst>
          </p:nvPr>
        </p:nvGraphicFramePr>
        <p:xfrm>
          <a:off x="2613025" y="1806702"/>
          <a:ext cx="39497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Equation" r:id="rId4" imgW="927100" imgH="266700" progId="Equation.DSMT4">
                  <p:embed/>
                </p:oleObj>
              </mc:Choice>
              <mc:Fallback>
                <p:oleObj name="Equation" r:id="rId4" imgW="927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1806702"/>
                        <a:ext cx="39497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33263"/>
              </p:ext>
            </p:extLst>
          </p:nvPr>
        </p:nvGraphicFramePr>
        <p:xfrm>
          <a:off x="2462748" y="4361401"/>
          <a:ext cx="4082098" cy="21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6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462748" y="4361401"/>
                        <a:ext cx="4082098" cy="210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1501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42975" y="1905000"/>
          <a:ext cx="7332663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Equation" r:id="rId4" imgW="1574640" imgH="533160" progId="Equation.DSMT4">
                  <p:embed/>
                </p:oleObj>
              </mc:Choice>
              <mc:Fallback>
                <p:oleObj name="Equation" r:id="rId4" imgW="15746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942975" y="1905000"/>
                        <a:ext cx="7332663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400050" y="4876800"/>
          <a:ext cx="8286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Equation" r:id="rId6" imgW="1968500" imgH="254000" progId="Equation.3">
                  <p:embed/>
                </p:oleObj>
              </mc:Choice>
              <mc:Fallback>
                <p:oleObj name="Equation" r:id="rId6" imgW="1968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876800"/>
                        <a:ext cx="82867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3" name="Rectangle 6"/>
          <p:cNvSpPr>
            <a:spLocks noChangeArrowheads="1"/>
          </p:cNvSpPr>
          <p:nvPr/>
        </p:nvSpPr>
        <p:spPr bwMode="auto">
          <a:xfrm>
            <a:off x="838200" y="1828800"/>
            <a:ext cx="7620000" cy="27432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Comic Sans MS" pitchFamily="66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130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0" y="1797050"/>
          <a:ext cx="9112940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8" name="Equation" r:id="rId4" imgW="2730500" imgH="990600" progId="Equation.3">
                  <p:embed/>
                </p:oleObj>
              </mc:Choice>
              <mc:Fallback>
                <p:oleObj name="Equation" r:id="rId4" imgW="27305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0" y="1797050"/>
                        <a:ext cx="9112940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8425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35552"/>
              </p:ext>
            </p:extLst>
          </p:nvPr>
        </p:nvGraphicFramePr>
        <p:xfrm>
          <a:off x="1828800" y="2586283"/>
          <a:ext cx="558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3" name="Equation" r:id="rId3" imgW="1397000" imgH="533400" progId="Equation.3">
                  <p:embed/>
                </p:oleObj>
              </mc:Choice>
              <mc:Fallback>
                <p:oleObj name="Equation" r:id="rId3" imgW="1397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86283"/>
                        <a:ext cx="55880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47019" y="1325677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6067459" cy="73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binomial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86624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362200" y="685800"/>
            <a:ext cx="6172200" cy="29718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254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More</a:t>
            </a:r>
            <a:r>
              <a:rPr lang="en-US" sz="5400" dirty="0" smtClean="0">
                <a:latin typeface="Comic Sans MS" pitchFamily="66" charset="0"/>
              </a:rPr>
              <a:t> next week about counting, algebra &amp; series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502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221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00900" y="560388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9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60388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93725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19086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6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66115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7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18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3620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/>
      <p:bldP spid="5304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0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uiExpand="1" build="p"/>
      <p:bldP spid="58573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65542"/>
              </p:ext>
            </p:extLst>
          </p:nvPr>
        </p:nvGraphicFramePr>
        <p:xfrm>
          <a:off x="2524125" y="4067175"/>
          <a:ext cx="4016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0" name="Equation" r:id="rId4" imgW="1028700" imgH="571500" progId="Equation.DSMT4">
                  <p:embed/>
                </p:oleObj>
              </mc:Choice>
              <mc:Fallback>
                <p:oleObj name="Equation" r:id="rId4" imgW="10287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067175"/>
                        <a:ext cx="4016375" cy="223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514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12054"/>
              </p:ext>
            </p:extLst>
          </p:nvPr>
        </p:nvGraphicFramePr>
        <p:xfrm>
          <a:off x="713607" y="4067679"/>
          <a:ext cx="7636672" cy="223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7" name="Equation" r:id="rId4" imgW="1955800" imgH="571500" progId="Equation.DSMT4">
                  <p:embed/>
                </p:oleObj>
              </mc:Choice>
              <mc:Fallback>
                <p:oleObj name="Equation" r:id="rId4" imgW="19558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07" y="4067679"/>
                        <a:ext cx="7636672" cy="22320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6342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8702"/>
            <a:ext cx="7176300" cy="95654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03840"/>
              </p:ext>
            </p:extLst>
          </p:nvPr>
        </p:nvGraphicFramePr>
        <p:xfrm>
          <a:off x="-52388" y="1711325"/>
          <a:ext cx="9209088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4" name="Equation" r:id="rId4" imgW="2082800" imgH="622300" progId="Equation.3">
                  <p:embed/>
                </p:oleObj>
              </mc:Choice>
              <mc:Fallback>
                <p:oleObj name="Equation" r:id="rId4" imgW="20828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-52388" y="1711325"/>
                        <a:ext cx="9209088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1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433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10432</TotalTime>
  <Words>483</Words>
  <Application>Microsoft Macintosh PowerPoint</Application>
  <PresentationFormat>On-screen Show (4:3)</PresentationFormat>
  <Paragraphs>115</Paragraphs>
  <Slides>16</Slides>
  <Notes>15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6.042 Lecture Template</vt:lpstr>
      <vt:lpstr>Equation</vt:lpstr>
      <vt:lpstr>PowerPoint Presentation</vt:lpstr>
      <vt:lpstr>bookkeeper rule</vt:lpstr>
      <vt:lpstr>bookkeeper rule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PowerPoint Presentation</vt:lpstr>
      <vt:lpstr>The Multinomial Formula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1701</cp:revision>
  <cp:lastPrinted>2012-04-09T06:33:01Z</cp:lastPrinted>
  <dcterms:created xsi:type="dcterms:W3CDTF">2011-04-13T00:22:08Z</dcterms:created>
  <dcterms:modified xsi:type="dcterms:W3CDTF">2012-04-17T15:39:39Z</dcterms:modified>
</cp:coreProperties>
</file>