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embeddings/oleObject24.bin" ContentType="application/vnd.openxmlformats-officedocument.oleObject"/>
  <Override PartName="/ppt/notesSlides/notesSlide25.xml" ContentType="application/vnd.openxmlformats-officedocument.presentationml.notesSlide+xml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06" r:id="rId2"/>
    <p:sldId id="341" r:id="rId3"/>
    <p:sldId id="315" r:id="rId4"/>
    <p:sldId id="343" r:id="rId5"/>
    <p:sldId id="258" r:id="rId6"/>
    <p:sldId id="317" r:id="rId7"/>
    <p:sldId id="316" r:id="rId8"/>
    <p:sldId id="312" r:id="rId9"/>
    <p:sldId id="322" r:id="rId10"/>
    <p:sldId id="313" r:id="rId11"/>
    <p:sldId id="318" r:id="rId12"/>
    <p:sldId id="259" r:id="rId13"/>
    <p:sldId id="260" r:id="rId14"/>
    <p:sldId id="309" r:id="rId15"/>
    <p:sldId id="321" r:id="rId16"/>
    <p:sldId id="261" r:id="rId17"/>
    <p:sldId id="264" r:id="rId18"/>
    <p:sldId id="286" r:id="rId19"/>
    <p:sldId id="288" r:id="rId20"/>
    <p:sldId id="319" r:id="rId21"/>
    <p:sldId id="320" r:id="rId22"/>
    <p:sldId id="308" r:id="rId23"/>
    <p:sldId id="298" r:id="rId24"/>
    <p:sldId id="342" r:id="rId25"/>
    <p:sldId id="289" r:id="rId26"/>
    <p:sldId id="302" r:id="rId27"/>
    <p:sldId id="266" r:id="rId28"/>
    <p:sldId id="339" r:id="rId29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10" d="100"/>
          <a:sy n="110" d="100"/>
        </p:scale>
        <p:origin x="-1192" y="72"/>
      </p:cViewPr>
      <p:guideLst>
        <p:guide orient="horz" pos="2117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5D7C2-5116-46CE-88FC-EB1E5B445F0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5141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6</a:t>
            </a:r>
            <a:r>
              <a:rPr lang="en-US" sz="1000" dirty="0" smtClean="0">
                <a:latin typeface="Comic Sans MS" pitchFamily="66" charset="0"/>
              </a:rPr>
              <a:t>,  2011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4990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2011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hyperlink" Target="http://www.piazza.com/mit/fall2011/6042j18062j" TargetMode="External"/><Relationship Id="rId5" Type="http://schemas.openxmlformats.org/officeDocument/2006/relationships/oleObject" Target="../embeddings/oleObject7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627188"/>
            <a:ext cx="8839200" cy="3521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7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140"/>
          <p:cNvGraphicFramePr>
            <a:graphicFrameLocks noGrp="1" noChangeAspect="1"/>
          </p:cNvGraphicFramePr>
          <p:nvPr>
            <p:ph idx="1"/>
          </p:nvPr>
        </p:nvGraphicFramePr>
        <p:xfrm>
          <a:off x="3849688" y="3989388"/>
          <a:ext cx="285908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812520" imgH="431640" progId="Equation.DSMT4">
                  <p:embed/>
                </p:oleObj>
              </mc:Choice>
              <mc:Fallback>
                <p:oleObj name="Equation" r:id="rId6" imgW="812520" imgH="43164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3989388"/>
                        <a:ext cx="2859087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2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&lt;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9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8163" y="1372180"/>
            <a:ext cx="8556091" cy="48013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final session </a:t>
            </a:r>
            <a:r>
              <a:rPr lang="en-US" sz="4800" dirty="0" smtClean="0">
                <a:latin typeface="Comic Sans MS" pitchFamily="66" charset="0"/>
              </a:rPr>
              <a:t> assignment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(9:30, 11, 2:30)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table assignment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81693" y="1345703"/>
            <a:ext cx="882375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Notes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 smtClean="0">
                <a:latin typeface="Comic Sans MS" pitchFamily="66" charset="0"/>
              </a:rPr>
              <a:t>3.1—3.6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Reading Comments in</a:t>
            </a: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  <a:hlinkClick r:id="rId4"/>
              </a:rPr>
              <a:t>piazza forum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--dates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latin typeface="Comic Sans MS" pitchFamily="66" charset="0"/>
              </a:rPr>
              <a:t>TP2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30188" y="1582743"/>
            <a:ext cx="8658225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</a:t>
            </a:r>
            <a:r>
              <a:rPr lang="en-US" sz="4800" dirty="0">
                <a:latin typeface="Comic Sans MS" pitchFamily="66" charset="0"/>
              </a:rPr>
              <a:t>problem-</a:t>
            </a:r>
            <a:r>
              <a:rPr lang="en-US" sz="4800" dirty="0" smtClean="0">
                <a:latin typeface="Comic Sans MS" pitchFamily="66" charset="0"/>
              </a:rPr>
              <a:t>solving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sometimes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initial 20 </a:t>
            </a:r>
            <a:r>
              <a:rPr lang="en-US" sz="4800" dirty="0">
                <a:latin typeface="Comic Sans MS" pitchFamily="66" charset="0"/>
              </a:rPr>
              <a:t>min </a:t>
            </a:r>
            <a:r>
              <a:rPr lang="en-US" sz="4800" dirty="0" smtClean="0">
                <a:latin typeface="Comic Sans MS" pitchFamily="66" charset="0"/>
              </a:rPr>
              <a:t>overview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solution presentations</a:t>
            </a: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891" y="5356905"/>
            <a:ext cx="7891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assigned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Monday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85831" y="1350918"/>
            <a:ext cx="7586663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Mondays 10AM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reading comments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tutor problems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Wednesdays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30 min. quiz </a:t>
            </a:r>
            <a:r>
              <a:rPr lang="en-US" sz="4400" dirty="0" smtClean="0">
                <a:solidFill>
                  <a:srgbClr val="CB21DD"/>
                </a:solidFill>
                <a:latin typeface="Comic Sans MS" pitchFamily="66" charset="0"/>
              </a:rPr>
              <a:t>biweekly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 Friday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D05A7"/>
                </a:solidFill>
                <a:latin typeface="Comic Sans MS" pitchFamily="66" charset="0"/>
              </a:rPr>
              <a:t>pset</a:t>
            </a:r>
            <a:endParaRPr lang="en-US" sz="4400" dirty="0">
              <a:solidFill>
                <a:srgbClr val="0D05A7"/>
              </a:solidFill>
              <a:latin typeface="Comic Sans MS" pitchFamily="66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BB49E32-A4E8-4A1E-88F8-A20E03994A5C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6107113" cy="1154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Course Organization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6222</TotalTime>
  <Words>827</Words>
  <Application>Microsoft Macintosh PowerPoint</Application>
  <PresentationFormat>On-screen Show (4:3)</PresentationFormat>
  <Paragraphs>230</Paragraphs>
  <Slides>28</Slides>
  <Notes>27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Course Organization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1= -1</vt:lpstr>
      <vt:lpstr>Consequences of  1=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408</cp:revision>
  <cp:lastPrinted>2010-02-04T16:18:15Z</cp:lastPrinted>
  <dcterms:created xsi:type="dcterms:W3CDTF">2011-02-02T02:45:17Z</dcterms:created>
  <dcterms:modified xsi:type="dcterms:W3CDTF">2011-09-04T15:45:04Z</dcterms:modified>
</cp:coreProperties>
</file>