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22" r:id="rId2"/>
    <p:sldId id="426" r:id="rId3"/>
    <p:sldId id="433" r:id="rId4"/>
    <p:sldId id="427" r:id="rId5"/>
    <p:sldId id="431" r:id="rId6"/>
    <p:sldId id="429" r:id="rId7"/>
    <p:sldId id="432" r:id="rId8"/>
    <p:sldId id="430" r:id="rId9"/>
    <p:sldId id="434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888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predict.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err="1" smtClean="0">
                <a:solidFill>
                  <a:schemeClr val="tx2"/>
                </a:solidFill>
                <a:latin typeface="Comic Sans MS" pitchFamily="66" charset="0"/>
              </a:rPr>
              <a:t>Predicton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161395"/>
            <a:ext cx="764864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Lab offers alternative TB test.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Managers believe their test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95% accurate.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352505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161395"/>
            <a:ext cx="852178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Lab offers alternative TB test.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Managers believe their test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95% accurate.  Also, it is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independent of the prior test,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so useful for confirming diagnoses.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7" y="1327959"/>
            <a:ext cx="887845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Managers think that since prior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test is 98% correct, their retests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should show about 2% errors. 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(Actually 2</a:t>
            </a:r>
            <a:r>
              <a:rPr lang="en-US" sz="40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0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000" b="1" dirty="0" smtClean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(0.1</a:t>
            </a:r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)%).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nearly all their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retests reveal mistakes by the prior</a:t>
            </a:r>
          </a:p>
          <a:p>
            <a:r>
              <a:rPr lang="en-US" sz="4000" dirty="0" smtClean="0">
                <a:solidFill>
                  <a:prstClr val="black"/>
                </a:solidFill>
                <a:latin typeface="Comic Sans MS"/>
                <a:cs typeface="Comic Sans MS"/>
              </a:rPr>
              <a:t>test.</a:t>
            </a:r>
            <a:endParaRPr lang="en-US" sz="4000" dirty="0"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If not, what’s wrong with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336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98%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from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98%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sample from worried</a:t>
            </a:r>
          </a:p>
          <a:p>
            <a:pPr lvl="0"/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people with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99.5% of the time</a:t>
            </a:r>
            <a:r>
              <a:rPr lang="is-I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0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2% false positive rate for prior test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is  200</a:t>
            </a:r>
            <a:r>
              <a:rPr lang="en-US" sz="40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14" y="1371600"/>
            <a:ext cx="8255986" cy="3490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confused test</a:t>
            </a: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</a:t>
            </a:r>
            <a:r>
              <a:rPr lang="en-US" sz="4800" dirty="0" smtClean="0">
                <a:latin typeface="Comic Sans MS"/>
                <a:cs typeface="Comic Sans MS"/>
              </a:rPr>
              <a:t>,</a:t>
            </a:r>
          </a:p>
          <a:p>
            <a:endParaRPr lang="en-US" sz="4800" dirty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with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91071"/>
              </p:ext>
            </p:extLst>
          </p:nvPr>
        </p:nvGraphicFramePr>
        <p:xfrm>
          <a:off x="1526189" y="2903538"/>
          <a:ext cx="59102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549400" imgH="254000" progId="Equation.DSMT4">
                  <p:embed/>
                </p:oleObj>
              </mc:Choice>
              <mc:Fallback>
                <p:oleObj name="Equation" r:id="rId3" imgW="1549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189" y="2903538"/>
                        <a:ext cx="5910263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153726"/>
              </p:ext>
            </p:extLst>
          </p:nvPr>
        </p:nvGraphicFramePr>
        <p:xfrm>
          <a:off x="1454752" y="4724400"/>
          <a:ext cx="68246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752" y="4724400"/>
                        <a:ext cx="6824662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04800"/>
            <a:ext cx="7543800" cy="10668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Confidence </a:t>
            </a:r>
            <a:r>
              <a:rPr lang="en-US" sz="4800" dirty="0" err="1" smtClean="0">
                <a:solidFill>
                  <a:schemeClr val="tx1"/>
                </a:solidFill>
              </a:rPr>
              <a:t>vs</a:t>
            </a:r>
            <a:r>
              <a:rPr lang="en-US" sz="4800" dirty="0" smtClean="0">
                <a:solidFill>
                  <a:schemeClr val="tx1"/>
                </a:solidFill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11889</TotalTime>
  <Words>272</Words>
  <Application>Microsoft Macintosh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1326</cp:revision>
  <cp:lastPrinted>2016-04-22T18:51:20Z</cp:lastPrinted>
  <dcterms:created xsi:type="dcterms:W3CDTF">2011-04-05T13:58:44Z</dcterms:created>
  <dcterms:modified xsi:type="dcterms:W3CDTF">2016-04-26T06:32:30Z</dcterms:modified>
</cp:coreProperties>
</file>