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37" r:id="rId9"/>
    <p:sldId id="419" r:id="rId10"/>
    <p:sldId id="420" r:id="rId11"/>
    <p:sldId id="421" r:id="rId12"/>
    <p:sldId id="438" r:id="rId13"/>
    <p:sldId id="423" r:id="rId14"/>
    <p:sldId id="439" r:id="rId15"/>
    <p:sldId id="424" r:id="rId16"/>
    <p:sldId id="425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600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Whether you personally 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have TB is </a:t>
            </a:r>
            <a:r>
              <a:rPr lang="en-US" sz="5400" dirty="0" smtClean="0">
                <a:solidFill>
                  <a:srgbClr val="FF6600"/>
                </a:solidFill>
              </a:rPr>
              <a:t>unknown</a:t>
            </a:r>
            <a:r>
              <a:rPr lang="en-US" sz="54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</a:t>
            </a:r>
            <a:r>
              <a:rPr lang="en-US" sz="5400" dirty="0" smtClean="0"/>
              <a:t>event!</a:t>
            </a:r>
            <a:endParaRPr lang="en-US" sz="54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</a:t>
            </a:r>
            <a:r>
              <a:rPr lang="en-US" sz="4800" dirty="0" smtClean="0">
                <a:latin typeface="Comic Sans MS" pitchFamily="66" charset="0"/>
              </a:rPr>
              <a:t>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</a:t>
            </a:r>
            <a:r>
              <a:rPr lang="en-US" sz="4800" dirty="0" smtClean="0">
                <a:latin typeface="Comic Sans MS" pitchFamily="66" charset="0"/>
              </a:rPr>
              <a:t>e test is correct. We can say “A test </a:t>
            </a:r>
            <a:r>
              <a:rPr lang="en-US" sz="4800" dirty="0" smtClean="0">
                <a:latin typeface="Comic Sans MS" pitchFamily="66" charset="0"/>
              </a:rPr>
              <a:t>which is correct 98% of the </a:t>
            </a:r>
            <a:r>
              <a:rPr lang="en-US" sz="4800" dirty="0" smtClean="0">
                <a:latin typeface="Comic Sans MS" pitchFamily="66" charset="0"/>
              </a:rPr>
              <a:t>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98%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</a:t>
            </a:r>
            <a:r>
              <a:rPr lang="en-US" sz="6000" dirty="0" smtClean="0">
                <a:latin typeface="Comic Sans MS" pitchFamily="66" charset="0"/>
              </a:rPr>
              <a:t>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(2%)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</a:t>
            </a:r>
            <a:r>
              <a:rPr lang="en-US" sz="4800" dirty="0" smtClean="0"/>
              <a:t>test</a:t>
            </a:r>
            <a:endParaRPr lang="en-US" sz="4800" dirty="0" smtClean="0"/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 smtClean="0"/>
              <a:t>outcome?  </a:t>
            </a:r>
            <a:r>
              <a:rPr lang="en-US" sz="4800" dirty="0"/>
              <a:t>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527608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98%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98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%.”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98% accurate TB testing</a:t>
            </a:r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</a:t>
            </a:r>
            <a:r>
              <a:rPr lang="is-IS" sz="5400" kern="0" dirty="0" smtClean="0">
                <a:latin typeface="Comic Sans MS" pitchFamily="66" charset="0"/>
              </a:rPr>
              <a:t>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</a:t>
            </a:r>
            <a:r>
              <a:rPr lang="is-IS" sz="5400" kern="0" dirty="0" smtClean="0">
                <a:latin typeface="Comic Sans MS" pitchFamily="66" charset="0"/>
              </a:rPr>
              <a:t>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they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test positive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random person has TB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 smtClean="0"/>
              <a:t>Person</a:t>
            </a:r>
            <a:endParaRPr lang="en-US" sz="4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 smtClean="0"/>
              <a:t>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 smtClean="0"/>
              <a:t>Person</a:t>
            </a:r>
            <a:r>
              <a:rPr lang="en-US" sz="4800" dirty="0">
                <a:solidFill>
                  <a:srgbClr val="FF00FF"/>
                </a:solidFill>
              </a:rPr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personally are</a:t>
            </a:r>
          </a:p>
          <a:p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  Nothing </a:t>
            </a:r>
          </a:p>
          <a:p>
            <a:r>
              <a:rPr lang="en-US" sz="5400" dirty="0" smtClean="0"/>
              <a:t>probabilistic about this.</a:t>
            </a:r>
            <a:endParaRPr lang="en-US" sz="5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6597650"/>
            <a:ext cx="1524000" cy="2746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testing.</a:t>
            </a:r>
            <a:fld id="{9C0B6E0F-EDA7-4496-A72F-8E0EBD3F01E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It is tempting </a:t>
            </a:r>
            <a:r>
              <a:rPr lang="en-US" sz="5400" dirty="0" smtClean="0">
                <a:latin typeface="Comic Sans MS" pitchFamily="66" charset="0"/>
              </a:rPr>
              <a:t>to </a:t>
            </a:r>
            <a:r>
              <a:rPr lang="en-US" sz="5400" dirty="0" smtClean="0">
                <a:latin typeface="Comic Sans MS" pitchFamily="66" charset="0"/>
              </a:rPr>
              <a:t>talk about</a:t>
            </a:r>
            <a:endParaRPr lang="en-US" sz="5400" dirty="0" smtClean="0">
              <a:latin typeface="Comic Sans MS" pitchFamily="66" charset="0"/>
            </a:endParaRP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personally have TB”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76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12075</TotalTime>
  <Words>470</Words>
  <Application>Microsoft Macintosh PowerPoint</Application>
  <PresentationFormat>On-screen Show (4:3)</PresentationFormat>
  <Paragraphs>92</Paragraphs>
  <Slides>16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6.042 Lecture Template</vt:lpstr>
      <vt:lpstr>PowerPoint Presentation</vt:lpstr>
      <vt:lpstr>98% accurate TB testing</vt:lpstr>
      <vt:lpstr>98%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1349</cp:revision>
  <cp:lastPrinted>2016-04-22T18:51:20Z</cp:lastPrinted>
  <dcterms:created xsi:type="dcterms:W3CDTF">2011-04-05T13:58:44Z</dcterms:created>
  <dcterms:modified xsi:type="dcterms:W3CDTF">2016-04-26T06:43:17Z</dcterms:modified>
</cp:coreProperties>
</file>