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47" r:id="rId4"/>
    <p:sldId id="488" r:id="rId5"/>
    <p:sldId id="493" r:id="rId6"/>
    <p:sldId id="491" r:id="rId7"/>
    <p:sldId id="496" r:id="rId8"/>
    <p:sldId id="495" r:id="rId9"/>
    <p:sldId id="489" r:id="rId10"/>
    <p:sldId id="494" r:id="rId11"/>
    <p:sldId id="497" r:id="rId12"/>
    <p:sldId id="498" r:id="rId13"/>
    <p:sldId id="499" r:id="rId14"/>
    <p:sldId id="492" r:id="rId15"/>
    <p:sldId id="455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320" y="-640"/>
      </p:cViewPr>
      <p:guideLst>
        <p:guide orient="horz" pos="2160"/>
        <p:guide pos="29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13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13381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76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5292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77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98102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78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847856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79" name="Equation" r:id="rId10" imgW="139700" imgH="215900" progId="Equation.DSMT4">
                    <p:embed/>
                  </p:oleObj>
                </mc:Choice>
                <mc:Fallback>
                  <p:oleObj name="Equation" r:id="rId10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955392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80" name="Equation" r:id="rId12" imgW="177800" imgH="241300" progId="Equation.DSMT4">
                    <p:embed/>
                  </p:oleObj>
                </mc:Choice>
                <mc:Fallback>
                  <p:oleObj name="Equation" r:id="rId12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9159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78611"/>
              </p:ext>
            </p:extLst>
          </p:nvPr>
        </p:nvGraphicFramePr>
        <p:xfrm>
          <a:off x="700088" y="21431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8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088" y="21431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358854"/>
              </p:ext>
            </p:extLst>
          </p:nvPr>
        </p:nvGraphicFramePr>
        <p:xfrm>
          <a:off x="641350" y="3251200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9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350" y="3251200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75555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5" name="Equation" r:id="rId6" imgW="2514600" imgH="254000" progId="Equation.DSMT4">
                  <p:embed/>
                </p:oleObj>
              </mc:Choice>
              <mc:Fallback>
                <p:oleObj name="Equation" r:id="rId6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The set 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in the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text are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55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6079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Algebraic &amp; deduction proofs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48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</a:t>
            </a:r>
            <a:r>
              <a:rPr lang="en-US" sz="6600" dirty="0" smtClean="0">
                <a:latin typeface="Comic Sans MS" pitchFamily="66" charset="0"/>
              </a:rPr>
              <a:t>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Use to get just </a:t>
            </a:r>
            <a:r>
              <a:rPr lang="en-US" sz="3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3800" dirty="0" smtClean="0">
                <a:latin typeface="Comic Sans MS" pitchFamily="66" charset="0"/>
              </a:rPr>
              <a:t>,</a:t>
            </a:r>
            <a:r>
              <a:rPr lang="en-US" sz="3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38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3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38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29883"/>
              </p:ext>
            </p:extLst>
          </p:nvPr>
        </p:nvGraphicFramePr>
        <p:xfrm>
          <a:off x="452438" y="2495550"/>
          <a:ext cx="827563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8" name="Equation" r:id="rId6" imgW="2159000" imgH="685800" progId="Equation.DSMT4">
                  <p:embed/>
                </p:oleObj>
              </mc:Choice>
              <mc:Fallback>
                <p:oleObj name="Equation" r:id="rId6" imgW="2159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2438" y="2495550"/>
                        <a:ext cx="8275637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180198"/>
              </p:ext>
            </p:extLst>
          </p:nvPr>
        </p:nvGraphicFramePr>
        <p:xfrm>
          <a:off x="11668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6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68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005758"/>
              </p:ext>
            </p:extLst>
          </p:nvPr>
        </p:nvGraphicFramePr>
        <p:xfrm>
          <a:off x="16287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3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87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</a:t>
            </a:r>
            <a:r>
              <a:rPr lang="en-US" sz="5400" dirty="0" smtClean="0">
                <a:latin typeface="Comic Sans MS" pitchFamily="66" charset="0"/>
              </a:rPr>
              <a:t>y on variables</a:t>
            </a: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L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26109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59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79613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0" name="Equation" r:id="rId6" imgW="1790700" imgH="457200" progId="Equation.DSMT4">
                  <p:embed/>
                </p:oleObj>
              </mc:Choice>
              <mc:Fallback>
                <p:oleObj name="Equation" r:id="rId6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44596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1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07838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20"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56394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21" name="Equation" r:id="rId8" imgW="2514600" imgH="228600" progId="Equation.DSMT4">
                  <p:embed/>
                </p:oleObj>
              </mc:Choice>
              <mc:Fallback>
                <p:oleObj name="Equation" r:id="rId8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57920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22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9328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23" name="Equation" r:id="rId12" imgW="1689100" imgH="254000" progId="Equation.DSMT4">
                  <p:embed/>
                </p:oleObj>
              </mc:Choice>
              <mc:Fallback>
                <p:oleObj name="Equation" r:id="rId12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Q)</a:t>
            </a:r>
            <a:endParaRPr lang="en-US" sz="4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3" y="30425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  <p:bldP spid="13" grpId="0"/>
      <p:bldP spid="13" grpId="1"/>
      <p:bldP spid="15" grpId="0"/>
      <p:bldP spid="15" grpId="1"/>
      <p:bldP spid="17" grpId="0"/>
      <p:bldP spid="1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7959</TotalTime>
  <Words>247</Words>
  <Application>Microsoft Macintosh PowerPoint</Application>
  <PresentationFormat>On-screen Show (4:3)</PresentationFormat>
  <Paragraphs>71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MathType 6.0 Equation</vt:lpstr>
      <vt:lpstr>Propositional Algebra</vt:lpstr>
      <vt:lpstr>Proving Equivalence</vt:lpstr>
      <vt:lpstr>Proving Validity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validity checking still inefficient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700</cp:revision>
  <cp:lastPrinted>2013-04-04T02:59:25Z</cp:lastPrinted>
  <dcterms:created xsi:type="dcterms:W3CDTF">2011-02-09T15:01:58Z</dcterms:created>
  <dcterms:modified xsi:type="dcterms:W3CDTF">2015-02-11T05:16:45Z</dcterms:modified>
</cp:coreProperties>
</file>