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524" r:id="rId2"/>
    <p:sldId id="497" r:id="rId3"/>
    <p:sldId id="498" r:id="rId4"/>
    <p:sldId id="506" r:id="rId5"/>
    <p:sldId id="502" r:id="rId6"/>
    <p:sldId id="561" r:id="rId7"/>
    <p:sldId id="510" r:id="rId8"/>
    <p:sldId id="559" r:id="rId9"/>
    <p:sldId id="560" r:id="rId10"/>
    <p:sldId id="511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13" autoAdjust="0"/>
    <p:restoredTop sz="98581" autoAdjust="0"/>
  </p:normalViewPr>
  <p:slideViewPr>
    <p:cSldViewPr showGuides="1">
      <p:cViewPr varScale="1">
        <p:scale>
          <a:sx n="125" d="100"/>
          <a:sy n="125" d="100"/>
        </p:scale>
        <p:origin x="-96" y="-33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784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Inclusion-Exclusion, I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Comic Sans MS" pitchFamily="66" charset="0"/>
              </a:rPr>
              <a:t>Incl-Excl</a:t>
            </a:r>
            <a:r>
              <a:rPr lang="en-US" sz="3600" dirty="0" smtClean="0">
                <a:latin typeface="Comic Sans MS" pitchFamily="66" charset="0"/>
              </a:rPr>
              <a:t> Formula: Proofs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7535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induction 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--uninformative</a:t>
            </a:r>
          </a:p>
          <a:p>
            <a:r>
              <a:rPr lang="en-US" sz="6000" dirty="0" smtClean="0">
                <a:latin typeface="Comic Sans MS" pitchFamily="66" charset="0"/>
              </a:rPr>
              <a:t>by </a:t>
            </a:r>
            <a:r>
              <a:rPr lang="en-US" sz="6000" dirty="0" err="1" smtClean="0">
                <a:latin typeface="Comic Sans MS" pitchFamily="66" charset="0"/>
              </a:rPr>
              <a:t>distributivity</a:t>
            </a:r>
            <a:endParaRPr lang="en-US" sz="6000" dirty="0" smtClean="0">
              <a:latin typeface="Comic Sans MS" pitchFamily="66" charset="0"/>
            </a:endParaRP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--problem in book</a:t>
            </a:r>
          </a:p>
          <a:p>
            <a:r>
              <a:rPr lang="en-US" sz="6000" dirty="0" smtClean="0">
                <a:latin typeface="Comic Sans MS" pitchFamily="66" charset="0"/>
              </a:rPr>
              <a:t>binomial counting</a:t>
            </a:r>
          </a:p>
          <a:p>
            <a:r>
              <a:rPr lang="en-US" sz="6000" smtClean="0">
                <a:solidFill>
                  <a:srgbClr val="90096D"/>
                </a:solidFill>
                <a:latin typeface="Comic Sans MS" pitchFamily="66" charset="0"/>
              </a:rPr>
              <a:t>              -</a:t>
            </a:r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-next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3B8E4082-F40B-4428-B587-3133F5D7165C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28959"/>
              </p:ext>
            </p:extLst>
          </p:nvPr>
        </p:nvGraphicFramePr>
        <p:xfrm>
          <a:off x="457200" y="3200400"/>
          <a:ext cx="8229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0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200400"/>
                        <a:ext cx="82296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40511"/>
              </p:ext>
            </p:extLst>
          </p:nvPr>
        </p:nvGraphicFramePr>
        <p:xfrm>
          <a:off x="217488" y="1687512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1" name="Equation" r:id="rId6" imgW="1346200" imgH="266700" progId="Equation.DSMT4">
                  <p:embed/>
                </p:oleObj>
              </mc:Choice>
              <mc:Fallback>
                <p:oleObj name="Equation" r:id="rId6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687512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5054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97954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5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08770"/>
              </p:ext>
            </p:extLst>
          </p:nvPr>
        </p:nvGraphicFramePr>
        <p:xfrm>
          <a:off x="304800" y="37338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6" name="Equation" r:id="rId6" imgW="2133600" imgH="533400" progId="Equation.DSMT4">
                  <p:embed/>
                </p:oleObj>
              </mc:Choice>
              <mc:Fallback>
                <p:oleObj name="Equation" r:id="rId6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7338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41182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6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12902"/>
              </p:ext>
            </p:extLst>
          </p:nvPr>
        </p:nvGraphicFramePr>
        <p:xfrm>
          <a:off x="1758950" y="3111500"/>
          <a:ext cx="653891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7" name="Equation" r:id="rId6" imgW="1295400" imgH="495300" progId="Equation.DSMT4">
                  <p:embed/>
                </p:oleObj>
              </mc:Choice>
              <mc:Fallback>
                <p:oleObj name="Equation" r:id="rId6" imgW="1295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11500"/>
                        <a:ext cx="653891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4646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9896</TotalTime>
  <Words>196</Words>
  <Application>Microsoft Macintosh PowerPoint</Application>
  <PresentationFormat>On-screen Show (4:3)</PresentationFormat>
  <Paragraphs>54</Paragraphs>
  <Slides>10</Slides>
  <Notes>10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Sum Rule</vt:lpstr>
      <vt:lpstr>Sum Rule</vt:lpstr>
      <vt:lpstr>Inclusion-Exclusion</vt:lpstr>
      <vt:lpstr>Inclusion-Exclusion (3 Sets)</vt:lpstr>
      <vt:lpstr>Inclusion-Exclusion</vt:lpstr>
      <vt:lpstr>Incl-Excl:“Obvious”?</vt:lpstr>
      <vt:lpstr>Inclusion-Exclusion</vt:lpstr>
      <vt:lpstr>Inclusion-Exclusion</vt:lpstr>
      <vt:lpstr>Incl-Excl Formula: Proofs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1736</cp:revision>
  <cp:lastPrinted>2012-04-20T12:04:58Z</cp:lastPrinted>
  <dcterms:created xsi:type="dcterms:W3CDTF">2011-04-15T20:23:54Z</dcterms:created>
  <dcterms:modified xsi:type="dcterms:W3CDTF">2013-04-21T03:20:13Z</dcterms:modified>
</cp:coreProperties>
</file>