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8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524" r:id="rId2"/>
    <p:sldId id="510" r:id="rId3"/>
    <p:sldId id="563" r:id="rId4"/>
    <p:sldId id="564" r:id="rId5"/>
    <p:sldId id="565" r:id="rId6"/>
    <p:sldId id="567" r:id="rId7"/>
    <p:sldId id="566" r:id="rId8"/>
    <p:sldId id="568" r:id="rId9"/>
    <p:sldId id="569" r:id="rId10"/>
    <p:sldId id="570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3" autoAdjust="0"/>
    <p:restoredTop sz="98581" autoAdjust="0"/>
  </p:normalViewPr>
  <p:slideViewPr>
    <p:cSldViewPr showGuides="1">
      <p:cViewPr varScale="1">
        <p:scale>
          <a:sx n="135" d="100"/>
          <a:sy n="135" d="100"/>
        </p:scale>
        <p:origin x="-464" y="-120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incexcIII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Inclusion-Exclusion, II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10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645529"/>
              </p:ext>
            </p:extLst>
          </p:nvPr>
        </p:nvGraphicFramePr>
        <p:xfrm>
          <a:off x="752475" y="2895600"/>
          <a:ext cx="7789863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5" name="Equation" r:id="rId4" imgW="2057400" imgH="533400" progId="Equation.DSMT4">
                  <p:embed/>
                </p:oleObj>
              </mc:Choice>
              <mc:Fallback>
                <p:oleObj name="Equation" r:id="rId4" imgW="2057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75" y="2895600"/>
                        <a:ext cx="7789863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34937"/>
              </p:ext>
            </p:extLst>
          </p:nvPr>
        </p:nvGraphicFramePr>
        <p:xfrm>
          <a:off x="2895600" y="1295400"/>
          <a:ext cx="6188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6" name="Equation" r:id="rId6" imgW="1397000" imgH="241300" progId="Equation.DSMT4">
                  <p:embed/>
                </p:oleObj>
              </mc:Choice>
              <mc:Fallback>
                <p:oleObj name="Equation" r:id="rId6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618807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295400"/>
            <a:ext cx="534999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so each</a:t>
            </a:r>
          </a:p>
          <a:p>
            <a:r>
              <a:rPr lang="en-US" sz="5400" dirty="0" smtClean="0">
                <a:latin typeface="Comic Sans MS" pitchFamily="66" charset="0"/>
              </a:rPr>
              <a:t>contributes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latin typeface="Comic Sans MS" pitchFamily="66" charset="0"/>
              </a:rPr>
              <a:t> to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942831"/>
              </p:ext>
            </p:extLst>
          </p:nvPr>
        </p:nvGraphicFramePr>
        <p:xfrm>
          <a:off x="685800" y="4953000"/>
          <a:ext cx="7969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7" name="Equation" r:id="rId8" imgW="1549400" imgH="266700" progId="Equation.DSMT4">
                  <p:embed/>
                </p:oleObj>
              </mc:Choice>
              <mc:Fallback>
                <p:oleObj name="Equation" r:id="rId8" imgW="15494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953000"/>
                        <a:ext cx="79692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04800"/>
            <a:ext cx="24649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3092963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16839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30121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416219"/>
              </p:ext>
            </p:extLst>
          </p:nvPr>
        </p:nvGraphicFramePr>
        <p:xfrm>
          <a:off x="111125" y="1219200"/>
          <a:ext cx="888047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93" name="Equation" r:id="rId4" imgW="2159000" imgH="533400" progId="Equation.3">
                  <p:embed/>
                </p:oleObj>
              </mc:Choice>
              <mc:Fallback>
                <p:oleObj name="Equation" r:id="rId4" imgW="21590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125" y="1219200"/>
                        <a:ext cx="8880475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080785"/>
              </p:ext>
            </p:extLst>
          </p:nvPr>
        </p:nvGraphicFramePr>
        <p:xfrm>
          <a:off x="152400" y="3498714"/>
          <a:ext cx="8763000" cy="183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94" name="Equation" r:id="rId6" imgW="2552700" imgH="533400" progId="Equation.DSMT4">
                  <p:embed/>
                </p:oleObj>
              </mc:Choice>
              <mc:Fallback>
                <p:oleObj name="Equation" r:id="rId6" imgW="2552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3498714"/>
                        <a:ext cx="8763000" cy="183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24345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82605"/>
              </p:ext>
            </p:extLst>
          </p:nvPr>
        </p:nvGraphicFramePr>
        <p:xfrm>
          <a:off x="1607740" y="1143000"/>
          <a:ext cx="5631260" cy="275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3" name="Equation" r:id="rId4" imgW="1092200" imgH="533400" progId="Equation.DSMT4">
                  <p:embed/>
                </p:oleObj>
              </mc:Choice>
              <mc:Fallback>
                <p:oleObj name="Equation" r:id="rId4" imgW="1092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7740" y="1143000"/>
                        <a:ext cx="5631260" cy="275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428093"/>
              </p:ext>
            </p:extLst>
          </p:nvPr>
        </p:nvGraphicFramePr>
        <p:xfrm>
          <a:off x="2286000" y="3733800"/>
          <a:ext cx="5588000" cy="252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4" name="Equation" r:id="rId6" imgW="1181100" imgH="533400" progId="Equation.DSMT4">
                  <p:embed/>
                </p:oleObj>
              </mc:Choice>
              <mc:Fallback>
                <p:oleObj name="Equation" r:id="rId6" imgW="1181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0" y="3733800"/>
                        <a:ext cx="5588000" cy="2523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57819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74204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The sum of sizes</a:t>
            </a:r>
          </a:p>
          <a:p>
            <a:r>
              <a:rPr lang="en-US" sz="6600" dirty="0" smtClean="0">
                <a:latin typeface="Comic Sans MS" pitchFamily="66" charset="0"/>
              </a:rPr>
              <a:t>of intersections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171375"/>
              </p:ext>
            </p:extLst>
          </p:nvPr>
        </p:nvGraphicFramePr>
        <p:xfrm>
          <a:off x="666531" y="3322638"/>
          <a:ext cx="7944069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9" name="Equation" r:id="rId4" imgW="2070100" imgH="584200" progId="Equation.DSMT4">
                  <p:embed/>
                </p:oleObj>
              </mc:Choice>
              <mc:Fallback>
                <p:oleObj name="Equation" r:id="rId4" imgW="20701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531" y="3322638"/>
                        <a:ext cx="7944069" cy="223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077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74204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The sum of sizes</a:t>
            </a:r>
          </a:p>
          <a:p>
            <a:r>
              <a:rPr lang="en-US" sz="6600" dirty="0" smtClean="0">
                <a:latin typeface="Comic Sans MS" pitchFamily="66" charset="0"/>
              </a:rPr>
              <a:t>of intersections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17840"/>
              </p:ext>
            </p:extLst>
          </p:nvPr>
        </p:nvGraphicFramePr>
        <p:xfrm>
          <a:off x="381000" y="3294194"/>
          <a:ext cx="8686800" cy="198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1" name="Equation" r:id="rId4" imgW="2336800" imgH="533400" progId="Equation.DSMT4">
                  <p:embed/>
                </p:oleObj>
              </mc:Choice>
              <mc:Fallback>
                <p:oleObj name="Equation" r:id="rId4" imgW="2336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3294194"/>
                        <a:ext cx="8686800" cy="198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3775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262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4740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7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99929"/>
              </p:ext>
            </p:extLst>
          </p:nvPr>
        </p:nvGraphicFramePr>
        <p:xfrm>
          <a:off x="427037" y="3095625"/>
          <a:ext cx="8183563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8" name="Equation" r:id="rId7" imgW="1574800" imgH="533400" progId="Equation.DSMT4">
                  <p:embed/>
                </p:oleObj>
              </mc:Choice>
              <mc:Fallback>
                <p:oleObj name="Equation" r:id="rId7" imgW="1574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037" y="3095625"/>
                        <a:ext cx="8183563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0382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386200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53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815291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54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073522"/>
              </p:ext>
            </p:extLst>
          </p:nvPr>
        </p:nvGraphicFramePr>
        <p:xfrm>
          <a:off x="1981200" y="2286000"/>
          <a:ext cx="680845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55" name="Equation" r:id="rId7" imgW="1765300" imgH="533400" progId="Equation.DSMT4">
                  <p:embed/>
                </p:oleObj>
              </mc:Choice>
              <mc:Fallback>
                <p:oleObj name="Equation" r:id="rId7" imgW="1765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2286000"/>
                        <a:ext cx="6808458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792745"/>
              </p:ext>
            </p:extLst>
          </p:nvPr>
        </p:nvGraphicFramePr>
        <p:xfrm>
          <a:off x="1587492" y="3962400"/>
          <a:ext cx="618490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56" name="Equation" r:id="rId9" imgW="1397000" imgH="533400" progId="Equation.DSMT4">
                  <p:embed/>
                </p:oleObj>
              </mc:Choice>
              <mc:Fallback>
                <p:oleObj name="Equation" r:id="rId9" imgW="1397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7492" y="3962400"/>
                        <a:ext cx="618490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82777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812193"/>
              </p:ext>
            </p:extLst>
          </p:nvPr>
        </p:nvGraphicFramePr>
        <p:xfrm>
          <a:off x="752475" y="2895600"/>
          <a:ext cx="7789863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71" name="Equation" r:id="rId4" imgW="2057400" imgH="533400" progId="Equation.DSMT4">
                  <p:embed/>
                </p:oleObj>
              </mc:Choice>
              <mc:Fallback>
                <p:oleObj name="Equation" r:id="rId4" imgW="2057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75" y="2895600"/>
                        <a:ext cx="7789863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58514"/>
              </p:ext>
            </p:extLst>
          </p:nvPr>
        </p:nvGraphicFramePr>
        <p:xfrm>
          <a:off x="2895600" y="1295400"/>
          <a:ext cx="6188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72" name="Equation" r:id="rId6" imgW="1397000" imgH="241300" progId="Equation.DSMT4">
                  <p:embed/>
                </p:oleObj>
              </mc:Choice>
              <mc:Fallback>
                <p:oleObj name="Equation" r:id="rId6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618807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295400"/>
            <a:ext cx="534999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so each</a:t>
            </a:r>
          </a:p>
          <a:p>
            <a:r>
              <a:rPr lang="en-US" sz="5400" dirty="0" smtClean="0">
                <a:latin typeface="Comic Sans MS" pitchFamily="66" charset="0"/>
              </a:rPr>
              <a:t>contributes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latin typeface="Comic Sans MS" pitchFamily="66" charset="0"/>
              </a:rPr>
              <a:t> to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52613"/>
              </p:ext>
            </p:extLst>
          </p:nvPr>
        </p:nvGraphicFramePr>
        <p:xfrm>
          <a:off x="685800" y="4953000"/>
          <a:ext cx="7969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73" name="Equation" r:id="rId8" imgW="1549400" imgH="266700" progId="Equation.DSMT4">
                  <p:embed/>
                </p:oleObj>
              </mc:Choice>
              <mc:Fallback>
                <p:oleObj name="Equation" r:id="rId8" imgW="15494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953000"/>
                        <a:ext cx="79692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</p:spTree>
    <p:extLst>
      <p:ext uri="{BB962C8B-B14F-4D97-AF65-F5344CB8AC3E}">
        <p14:creationId xmlns:p14="http://schemas.microsoft.com/office/powerpoint/2010/main" val="24874657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9902</TotalTime>
  <Words>121</Words>
  <Application>Microsoft Macintosh PowerPoint</Application>
  <PresentationFormat>On-screen Show (4:3)</PresentationFormat>
  <Paragraphs>44</Paragraphs>
  <Slides>10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6.042 Lecture Template</vt:lpstr>
      <vt:lpstr>Equation</vt:lpstr>
      <vt:lpstr>MathType 6.0 Equation</vt:lpstr>
      <vt:lpstr>PowerPoint Presentation</vt:lpstr>
      <vt:lpstr>Incl-Excl n sets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1737</cp:revision>
  <cp:lastPrinted>2012-04-20T12:04:58Z</cp:lastPrinted>
  <dcterms:created xsi:type="dcterms:W3CDTF">2011-04-15T20:23:54Z</dcterms:created>
  <dcterms:modified xsi:type="dcterms:W3CDTF">2013-04-21T03:23:58Z</dcterms:modified>
</cp:coreProperties>
</file>