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465" r:id="rId2"/>
    <p:sldId id="467" r:id="rId3"/>
    <p:sldId id="466" r:id="rId4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96" y="-424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1. </a:t>
            </a:r>
            <a:r>
              <a:rPr lang="en-US" sz="4400" dirty="0" smtClean="0">
                <a:latin typeface="Comic Sans MS" pitchFamily="66" charset="0"/>
              </a:rPr>
              <a:t>Write out the truth table for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XOR Q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2. </a:t>
            </a:r>
            <a:r>
              <a:rPr lang="en-US" sz="4400" dirty="0" smtClean="0">
                <a:latin typeface="Comic Sans MS" pitchFamily="66" charset="0"/>
              </a:rPr>
              <a:t>Is this formula Valid?</a:t>
            </a:r>
            <a:endParaRPr lang="en-US" sz="3600" dirty="0" smtClean="0">
              <a:latin typeface="Comic Sans MS" pitchFamily="66" charset="0"/>
            </a:endParaRPr>
          </a:p>
          <a:p>
            <a:pPr algn="l"/>
            <a:r>
              <a:rPr lang="en-US" sz="3600" dirty="0"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Is this formula </a:t>
            </a:r>
            <a:r>
              <a:rPr lang="en-US" sz="4400" dirty="0" err="1" smtClean="0"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10598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2863" y="279400"/>
            <a:ext cx="7653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</a:p>
          <a:p>
            <a:pPr algn="l"/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18499"/>
              </p:ext>
            </p:extLst>
          </p:nvPr>
        </p:nvGraphicFramePr>
        <p:xfrm>
          <a:off x="596900" y="1511304"/>
          <a:ext cx="7861300" cy="320859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3600" dirty="0">
                        <a:solidFill>
                          <a:srgbClr val="0066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lang="en-US" sz="3600" dirty="0">
                        <a:solidFill>
                          <a:schemeClr val="accent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3400" y="5092700"/>
            <a:ext cx="5158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same as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IFF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Decagon 3"/>
          <p:cNvSpPr/>
          <p:nvPr/>
        </p:nvSpPr>
        <p:spPr bwMode="auto">
          <a:xfrm>
            <a:off x="1917700" y="8255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ecagon 12"/>
          <p:cNvSpPr/>
          <p:nvPr/>
        </p:nvSpPr>
        <p:spPr bwMode="auto">
          <a:xfrm>
            <a:off x="3035300" y="8255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7565</TotalTime>
  <Words>132</Words>
  <Application>Microsoft Macintosh PowerPoint</Application>
  <PresentationFormat>On-screen Show (4:3)</PresentationFormat>
  <Paragraphs>61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6.042 Lecture Template</vt:lpstr>
      <vt:lpstr>Microquiz Feb 15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657</cp:revision>
  <cp:lastPrinted>2013-02-16T01:26:22Z</cp:lastPrinted>
  <dcterms:created xsi:type="dcterms:W3CDTF">2011-02-09T15:01:58Z</dcterms:created>
  <dcterms:modified xsi:type="dcterms:W3CDTF">2013-02-16T01:26:51Z</dcterms:modified>
</cp:coreProperties>
</file>