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467" r:id="rId2"/>
    <p:sldId id="465" r:id="rId3"/>
    <p:sldId id="464" r:id="rId4"/>
    <p:sldId id="466" r:id="rId5"/>
  </p:sldIdLst>
  <p:sldSz cx="9144000" cy="6858000" type="screen4x3"/>
  <p:notesSz cx="7315200" cy="9601200"/>
  <p:custDataLst>
    <p:tags r:id="rId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808" y="-248"/>
      </p:cViewPr>
      <p:guideLst>
        <p:guide orient="horz" pos="2160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239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3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4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6824" y="6553200"/>
            <a:ext cx="20071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microfeb15afternoon.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6824" y="6553200"/>
            <a:ext cx="20071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microfeb15afternoon.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136824" y="6553200"/>
            <a:ext cx="20071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microfeb15afternoon.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6824" y="6553200"/>
            <a:ext cx="20071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microfeb15afternoon.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5" r:id="rId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ANSWER SHEET EDITS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314607" y="6553200"/>
            <a:ext cx="1829397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microfeb15afternoon.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221" y="1746240"/>
            <a:ext cx="88216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a. Write “afternoon”</a:t>
            </a:r>
          </a:p>
          <a:p>
            <a:pPr algn="l"/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at the top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b.  Change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XOR</a:t>
            </a:r>
            <a:r>
              <a:rPr lang="en-US" sz="6600" dirty="0" smtClean="0">
                <a:latin typeface="Comic Sans MS" pitchFamily="66" charset="0"/>
              </a:rPr>
              <a:t> to </a:t>
            </a:r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7608334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289961" y="6553200"/>
            <a:ext cx="1854043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microfeb15afternoon.</a:t>
            </a:r>
            <a:fld id="{EBFB97A3-F52F-4FD6-B1AC-522A20C9546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713412" cy="1018907"/>
          </a:xfrm>
        </p:spPr>
        <p:txBody>
          <a:bodyPr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Microquiz</a:t>
            </a:r>
            <a:r>
              <a:rPr lang="en-US" sz="3600" dirty="0" smtClean="0">
                <a:solidFill>
                  <a:schemeClr val="tx1"/>
                </a:solidFill>
              </a:rPr>
              <a:t> Feb </a:t>
            </a:r>
            <a:r>
              <a:rPr lang="en-US" sz="3600" dirty="0" smtClean="0">
                <a:solidFill>
                  <a:schemeClr val="tx1"/>
                </a:solidFill>
              </a:rPr>
              <a:t>15 (afternoon)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1" y="1549400"/>
            <a:ext cx="87020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1. </a:t>
            </a:r>
            <a:r>
              <a:rPr lang="en-US" sz="4400" dirty="0" smtClean="0">
                <a:latin typeface="Comic Sans MS" pitchFamily="66" charset="0"/>
              </a:rPr>
              <a:t>Write out the truth table for</a:t>
            </a:r>
          </a:p>
          <a:p>
            <a:r>
              <a:rPr lang="en-US" sz="36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OR Q</a:t>
            </a:r>
            <a:r>
              <a:rPr lang="en-US" sz="36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2. </a:t>
            </a:r>
            <a:r>
              <a:rPr lang="en-US" sz="4400" dirty="0" smtClean="0">
                <a:latin typeface="Comic Sans MS" pitchFamily="66" charset="0"/>
              </a:rPr>
              <a:t>Is this formula Valid?</a:t>
            </a:r>
            <a:endParaRPr lang="en-US" sz="3600" dirty="0" smtClean="0">
              <a:latin typeface="Comic Sans MS" pitchFamily="66" charset="0"/>
            </a:endParaRPr>
          </a:p>
          <a:p>
            <a:pPr algn="l"/>
            <a:r>
              <a:rPr lang="en-US" sz="3600" dirty="0">
                <a:latin typeface="Comic Sans MS" pitchFamily="66" charset="0"/>
              </a:rPr>
              <a:t>3</a:t>
            </a:r>
            <a:r>
              <a:rPr lang="en-US" sz="3600" dirty="0" smtClean="0">
                <a:latin typeface="Comic Sans MS" pitchFamily="66" charset="0"/>
              </a:rPr>
              <a:t>. </a:t>
            </a:r>
            <a:r>
              <a:rPr lang="en-US" sz="4400" dirty="0">
                <a:latin typeface="Comic Sans MS" pitchFamily="66" charset="0"/>
              </a:rPr>
              <a:t>Is this formula </a:t>
            </a:r>
            <a:r>
              <a:rPr lang="en-US" sz="4400" dirty="0" err="1" smtClean="0">
                <a:latin typeface="Comic Sans MS" pitchFamily="66" charset="0"/>
              </a:rPr>
              <a:t>Satisfiable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4. This formula is equivalent to</a:t>
            </a:r>
          </a:p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(P 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(?)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  Q)</a:t>
            </a:r>
            <a:r>
              <a:rPr lang="en-US" sz="4400" dirty="0" smtClean="0">
                <a:latin typeface="Comic Sans MS" pitchFamily="66" charset="0"/>
              </a:rPr>
              <a:t> for what operator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(?)</a:t>
            </a:r>
          </a:p>
          <a:p>
            <a:pPr algn="l"/>
            <a:endParaRPr lang="en-US" sz="4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18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9961" y="6553200"/>
            <a:ext cx="18540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microfeb15afternoon.</a:t>
            </a:r>
            <a:fld id="{EBFB97A3-F52F-4FD6-B1AC-522A20C9546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30638"/>
              </p:ext>
            </p:extLst>
          </p:nvPr>
        </p:nvGraphicFramePr>
        <p:xfrm>
          <a:off x="596900" y="1511304"/>
          <a:ext cx="7861300" cy="5026343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488553"/>
                <a:gridCol w="558800"/>
                <a:gridCol w="546100"/>
                <a:gridCol w="546100"/>
                <a:gridCol w="812800"/>
                <a:gridCol w="857647"/>
                <a:gridCol w="812800"/>
                <a:gridCol w="952500"/>
                <a:gridCol w="685800"/>
                <a:gridCol w="838200"/>
                <a:gridCol w="762000"/>
              </a:tblGrid>
              <a:tr h="6482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2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OR</a:t>
                      </a:r>
                      <a:endParaRPr lang="en-US" sz="20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12863" y="279400"/>
            <a:ext cx="7653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name:</a:t>
            </a:r>
          </a:p>
          <a:p>
            <a:pPr algn="l"/>
            <a:r>
              <a:rPr lang="en-US" sz="2800" dirty="0" smtClean="0">
                <a:latin typeface="Comic Sans MS" pitchFamily="66" charset="0"/>
              </a:rPr>
              <a:t>2.</a:t>
            </a:r>
            <a:r>
              <a:rPr lang="en-US" sz="2800" dirty="0" smtClean="0">
                <a:solidFill>
                  <a:srgbClr val="006600"/>
                </a:solidFill>
                <a:latin typeface="Comic Sans MS" pitchFamily="66" charset="0"/>
              </a:rPr>
              <a:t>Y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Comic Sans MS" pitchFamily="66" charset="0"/>
              </a:rPr>
              <a:t>N</a:t>
            </a:r>
            <a:r>
              <a:rPr lang="en-US" sz="2800" dirty="0" smtClean="0">
                <a:latin typeface="Comic Sans MS" pitchFamily="66" charset="0"/>
              </a:rPr>
              <a:t>  3.</a:t>
            </a:r>
            <a:r>
              <a:rPr lang="en-US" sz="2800" dirty="0" smtClean="0">
                <a:solidFill>
                  <a:srgbClr val="006600"/>
                </a:solidFill>
                <a:latin typeface="Comic Sans MS" pitchFamily="66" charset="0"/>
              </a:rPr>
              <a:t>Y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Comic Sans MS" pitchFamily="66" charset="0"/>
              </a:rPr>
              <a:t>N    </a:t>
            </a:r>
            <a:r>
              <a:rPr lang="en-US" sz="2800" dirty="0" smtClean="0">
                <a:latin typeface="Comic Sans MS" pitchFamily="66" charset="0"/>
              </a:rPr>
              <a:t>4</a:t>
            </a:r>
            <a:r>
              <a:rPr lang="en-US" sz="28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r>
              <a:rPr lang="en-US" sz="28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 OR XOR IFF IMPLIES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9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12863" y="279400"/>
            <a:ext cx="7653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name:</a:t>
            </a:r>
          </a:p>
          <a:p>
            <a:pPr algn="l"/>
            <a:r>
              <a:rPr lang="en-US" sz="2800" dirty="0" smtClean="0">
                <a:latin typeface="Comic Sans MS" pitchFamily="66" charset="0"/>
              </a:rPr>
              <a:t>2.</a:t>
            </a:r>
            <a:r>
              <a:rPr lang="en-US" sz="2800" dirty="0" smtClean="0">
                <a:solidFill>
                  <a:srgbClr val="006600"/>
                </a:solidFill>
                <a:latin typeface="Comic Sans MS" pitchFamily="66" charset="0"/>
              </a:rPr>
              <a:t>Y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Comic Sans MS" pitchFamily="66" charset="0"/>
              </a:rPr>
              <a:t>N</a:t>
            </a:r>
            <a:r>
              <a:rPr lang="en-US" sz="2800" dirty="0" smtClean="0">
                <a:latin typeface="Comic Sans MS" pitchFamily="66" charset="0"/>
              </a:rPr>
              <a:t>  3.</a:t>
            </a:r>
            <a:r>
              <a:rPr lang="en-US" sz="2800" dirty="0" smtClean="0">
                <a:solidFill>
                  <a:srgbClr val="006600"/>
                </a:solidFill>
                <a:latin typeface="Comic Sans MS" pitchFamily="66" charset="0"/>
              </a:rPr>
              <a:t>Y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Comic Sans MS" pitchFamily="66" charset="0"/>
              </a:rPr>
              <a:t>N    </a:t>
            </a:r>
            <a:r>
              <a:rPr lang="en-US" sz="2800" dirty="0" smtClean="0">
                <a:latin typeface="Comic Sans MS" pitchFamily="66" charset="0"/>
              </a:rPr>
              <a:t>4</a:t>
            </a:r>
            <a:r>
              <a:rPr lang="en-US" sz="28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r>
              <a:rPr lang="en-US" sz="28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 OR XOR IFF IMPLIES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9961" y="6553200"/>
            <a:ext cx="18540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microfeb15afternoon.</a:t>
            </a:r>
            <a:fld id="{EBFB97A3-F52F-4FD6-B1AC-522A20C9546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80844"/>
              </p:ext>
            </p:extLst>
          </p:nvPr>
        </p:nvGraphicFramePr>
        <p:xfrm>
          <a:off x="596900" y="1511304"/>
          <a:ext cx="7861300" cy="3208590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488553"/>
                <a:gridCol w="558800"/>
                <a:gridCol w="546100"/>
                <a:gridCol w="546100"/>
                <a:gridCol w="781447"/>
                <a:gridCol w="889000"/>
                <a:gridCol w="812800"/>
                <a:gridCol w="952500"/>
                <a:gridCol w="685800"/>
                <a:gridCol w="838200"/>
                <a:gridCol w="762000"/>
              </a:tblGrid>
              <a:tr h="6482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2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OR</a:t>
                      </a:r>
                      <a:endParaRPr lang="en-US" sz="20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0066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endParaRPr lang="en-US" sz="3600" dirty="0">
                        <a:solidFill>
                          <a:srgbClr val="0066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2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  <a:endParaRPr lang="en-US" sz="3600" dirty="0">
                        <a:solidFill>
                          <a:schemeClr val="accent2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03400" y="5092700"/>
            <a:ext cx="5158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200" dirty="0" smtClean="0">
                <a:latin typeface="Comic Sans MS" pitchFamily="66" charset="0"/>
              </a:rPr>
              <a:t>same as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IFF</a:t>
            </a:r>
            <a:endParaRPr lang="en-US" sz="72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" name="Decagon 10"/>
          <p:cNvSpPr/>
          <p:nvPr/>
        </p:nvSpPr>
        <p:spPr bwMode="auto">
          <a:xfrm>
            <a:off x="2654300" y="800100"/>
            <a:ext cx="546100" cy="457200"/>
          </a:xfrm>
          <a:prstGeom prst="decagon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Decagon 12"/>
          <p:cNvSpPr/>
          <p:nvPr/>
        </p:nvSpPr>
        <p:spPr bwMode="auto">
          <a:xfrm>
            <a:off x="1943100" y="838200"/>
            <a:ext cx="546100" cy="457200"/>
          </a:xfrm>
          <a:prstGeom prst="decagon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Decagon 13"/>
          <p:cNvSpPr/>
          <p:nvPr/>
        </p:nvSpPr>
        <p:spPr bwMode="auto">
          <a:xfrm>
            <a:off x="6286500" y="774700"/>
            <a:ext cx="635000" cy="558800"/>
          </a:xfrm>
          <a:prstGeom prst="decagon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7651</TotalTime>
  <Words>198</Words>
  <Application>Microsoft Macintosh PowerPoint</Application>
  <PresentationFormat>On-screen Show (4:3)</PresentationFormat>
  <Paragraphs>69</Paragraphs>
  <Slides>4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6.042 Lecture Template</vt:lpstr>
      <vt:lpstr>ANSWER SHEET EDITS</vt:lpstr>
      <vt:lpstr>Microquiz Feb 15 (afternoon)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665</cp:revision>
  <cp:lastPrinted>2012-02-13T20:36:27Z</cp:lastPrinted>
  <dcterms:created xsi:type="dcterms:W3CDTF">2011-02-09T15:01:58Z</dcterms:created>
  <dcterms:modified xsi:type="dcterms:W3CDTF">2013-02-16T02:14:28Z</dcterms:modified>
</cp:coreProperties>
</file>