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115" autoAdjust="0"/>
    <p:restoredTop sz="92496" autoAdjust="0"/>
  </p:normalViewPr>
  <p:slideViewPr>
    <p:cSldViewPr snapToGrid="0" showGuides="1">
      <p:cViewPr>
        <p:scale>
          <a:sx n="130" d="100"/>
          <a:sy n="130" d="100"/>
        </p:scale>
        <p:origin x="-1136" y="832"/>
      </p:cViewPr>
      <p:guideLst>
        <p:guide orient="horz" pos="2135"/>
        <p:guide pos="2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521980" y="381000"/>
            <a:ext cx="4435003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</a:t>
            </a:r>
            <a: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800" b="1" i="1" smtClean="0">
                <a:solidFill>
                  <a:schemeClr val="tx2"/>
                </a:solidFill>
                <a:latin typeface="Comic Sans MS"/>
                <a:cs typeface="Comic Sans MS"/>
              </a:rPr>
              <a:t>ter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8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2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7807441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56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641728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04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</a:t>
            </a:r>
            <a:r>
              <a:rPr lang="en-US" sz="4400" dirty="0" err="1" smtClean="0"/>
              <a:t>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1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2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3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9407</TotalTime>
  <Words>503</Words>
  <Application>Microsoft Macintosh PowerPoint</Application>
  <PresentationFormat>On-screen Show (4:3)</PresentationFormat>
  <Paragraphs>120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1302</cp:revision>
  <cp:lastPrinted>2012-05-02T03:56:42Z</cp:lastPrinted>
  <dcterms:created xsi:type="dcterms:W3CDTF">2011-05-02T03:18:38Z</dcterms:created>
  <dcterms:modified xsi:type="dcterms:W3CDTF">2012-05-15T20:24:28Z</dcterms:modified>
</cp:coreProperties>
</file>