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64" r:id="rId4"/>
    <p:sldId id="362" r:id="rId5"/>
    <p:sldId id="325" r:id="rId6"/>
    <p:sldId id="370" r:id="rId7"/>
    <p:sldId id="371" r:id="rId8"/>
    <p:sldId id="326" r:id="rId9"/>
    <p:sldId id="327" r:id="rId10"/>
    <p:sldId id="372" r:id="rId11"/>
    <p:sldId id="373" r:id="rId12"/>
    <p:sldId id="331" r:id="rId13"/>
    <p:sldId id="332" r:id="rId14"/>
    <p:sldId id="366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784" y="48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Number of Heads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46812"/>
              </p:ext>
            </p:extLst>
          </p:nvPr>
        </p:nvGraphicFramePr>
        <p:xfrm>
          <a:off x="1273140" y="102323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2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2323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10673"/>
              </p:ext>
            </p:extLst>
          </p:nvPr>
        </p:nvGraphicFramePr>
        <p:xfrm>
          <a:off x="757470" y="3045715"/>
          <a:ext cx="70961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3" name="Equation" r:id="rId6" imgW="1866900" imgH="520700" progId="Equation.DSMT4">
                  <p:embed/>
                </p:oleObj>
              </mc:Choice>
              <mc:Fallback>
                <p:oleObj name="Equation" r:id="rId6" imgW="1866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70" y="3045715"/>
                        <a:ext cx="7096125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50720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04059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0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0335"/>
              </p:ext>
            </p:extLst>
          </p:nvPr>
        </p:nvGraphicFramePr>
        <p:xfrm>
          <a:off x="1762843" y="3057055"/>
          <a:ext cx="60817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1" name="Equation" r:id="rId6" imgW="1600200" imgH="520700" progId="Equation.DSMT4">
                  <p:embed/>
                </p:oleObj>
              </mc:Choice>
              <mc:Fallback>
                <p:oleObj name="Equation" r:id="rId6" imgW="1600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43" y="3057055"/>
                        <a:ext cx="6081712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71893"/>
              </p:ext>
            </p:extLst>
          </p:nvPr>
        </p:nvGraphicFramePr>
        <p:xfrm>
          <a:off x="2363659" y="4997120"/>
          <a:ext cx="3944032" cy="16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2" name="Equation" r:id="rId8" imgW="850900" imgH="355600" progId="Equation.DSMT4">
                  <p:embed/>
                </p:oleObj>
              </mc:Choice>
              <mc:Fallback>
                <p:oleObj name="Equation" r:id="rId8" imgW="8509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3659" y="4997120"/>
                        <a:ext cx="3944032" cy="16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31852" y="5001038"/>
            <a:ext cx="4331741" cy="1576291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0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59355"/>
              </p:ext>
            </p:extLst>
          </p:nvPr>
        </p:nvGraphicFramePr>
        <p:xfrm>
          <a:off x="498475" y="3754438"/>
          <a:ext cx="8145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5" name="Equation" r:id="rId4" imgW="1651000" imgH="495300" progId="Equation.DSMT4">
                  <p:embed/>
                </p:oleObj>
              </mc:Choice>
              <mc:Fallback>
                <p:oleObj name="Equation" r:id="rId4" imgW="165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754438"/>
                        <a:ext cx="81454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24507"/>
              </p:ext>
            </p:extLst>
          </p:nvPr>
        </p:nvGraphicFramePr>
        <p:xfrm>
          <a:off x="327025" y="2492375"/>
          <a:ext cx="857885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6" name="Equation" r:id="rId6" imgW="1930400" imgH="381000" progId="Equation.DSMT4">
                  <p:embed/>
                </p:oleObj>
              </mc:Choice>
              <mc:Fallback>
                <p:oleObj name="Equation" r:id="rId6" imgW="1930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492375"/>
                        <a:ext cx="8578850" cy="1693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5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4176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  <a:r>
              <a:rPr lang="en-US" sz="44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e(0)+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8274" y="5590730"/>
            <a:ext cx="805114" cy="861857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9196791-36AF-407D-9527-253971E27E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67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68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3492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38942"/>
              </p:ext>
            </p:extLst>
          </p:nvPr>
        </p:nvGraphicFramePr>
        <p:xfrm>
          <a:off x="2087563" y="4705350"/>
          <a:ext cx="55975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3" name="Equation" r:id="rId4" imgW="1549400" imgH="520700" progId="Equation.DSMT4">
                  <p:embed/>
                </p:oleObj>
              </mc:Choice>
              <mc:Fallback>
                <p:oleObj name="Equation" r:id="rId4" imgW="15494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05350"/>
                        <a:ext cx="5597525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90937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4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38257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54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52362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55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90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57611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0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047889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1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</a:t>
            </a:r>
            <a:endParaRPr lang="en-US" sz="4400" dirty="0" smtClean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(simpler approach later) </a:t>
            </a:r>
            <a:endParaRPr lang="en-US" sz="4400" i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6028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89636"/>
              </p:ext>
            </p:extLst>
          </p:nvPr>
        </p:nvGraphicFramePr>
        <p:xfrm>
          <a:off x="115794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04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4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2494"/>
              </p:ext>
            </p:extLst>
          </p:nvPr>
        </p:nvGraphicFramePr>
        <p:xfrm>
          <a:off x="578310" y="3657599"/>
          <a:ext cx="7234698" cy="18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05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0" y="3657599"/>
                        <a:ext cx="7234698" cy="1879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06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96487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3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20326"/>
              </p:ext>
            </p:extLst>
          </p:nvPr>
        </p:nvGraphicFramePr>
        <p:xfrm>
          <a:off x="498410" y="3081118"/>
          <a:ext cx="7434586" cy="19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4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10" y="3081118"/>
                        <a:ext cx="7434586" cy="19312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417</Words>
  <Application>Microsoft Macintosh PowerPoint</Application>
  <PresentationFormat>On-screen Show (4:3)</PresentationFormat>
  <Paragraphs>77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Equation</vt:lpstr>
      <vt:lpstr>PowerPoint Presentation</vt:lpstr>
      <vt:lpstr>Prediction is difficult, especially of the future</vt:lpstr>
      <vt:lpstr>Indicator Variables</vt:lpstr>
      <vt:lpstr>Expectation of indicator IA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Binomial Expectation</vt:lpstr>
      <vt:lpstr>Law of Total Expectation</vt:lpstr>
      <vt:lpstr>Expected #Heads</vt:lpstr>
      <vt:lpstr>Expected #Heads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108</cp:revision>
  <cp:lastPrinted>2012-05-02T03:16:10Z</cp:lastPrinted>
  <dcterms:created xsi:type="dcterms:W3CDTF">2011-04-29T18:28:36Z</dcterms:created>
  <dcterms:modified xsi:type="dcterms:W3CDTF">2012-05-15T20:15:20Z</dcterms:modified>
</cp:coreProperties>
</file>