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54" r:id="rId2"/>
    <p:sldId id="537" r:id="rId3"/>
    <p:sldId id="396" r:id="rId4"/>
    <p:sldId id="515" r:id="rId5"/>
    <p:sldId id="523" r:id="rId6"/>
    <p:sldId id="397" r:id="rId7"/>
    <p:sldId id="398" r:id="rId8"/>
    <p:sldId id="508" r:id="rId9"/>
    <p:sldId id="512" r:id="rId10"/>
    <p:sldId id="549" r:id="rId11"/>
    <p:sldId id="488" r:id="rId12"/>
    <p:sldId id="522" r:id="rId13"/>
    <p:sldId id="506" r:id="rId14"/>
    <p:sldId id="518" r:id="rId15"/>
    <p:sldId id="401" r:id="rId16"/>
    <p:sldId id="422" r:id="rId17"/>
    <p:sldId id="485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94824" autoAdjust="0"/>
  </p:normalViewPr>
  <p:slideViewPr>
    <p:cSldViewPr showGuides="1">
      <p:cViewPr varScale="1">
        <p:scale>
          <a:sx n="101" d="100"/>
          <a:sy n="101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9" r:id="rId4"/>
    <p:sldLayoutId id="2147483883" r:id="rId5"/>
    <p:sldLayoutId id="21474838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78473"/>
              </p:ext>
            </p:extLst>
          </p:nvPr>
        </p:nvGraphicFramePr>
        <p:xfrm>
          <a:off x="1185863" y="1177925"/>
          <a:ext cx="66325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09" name="Equation" r:id="rId4" imgW="2032000" imgH="596900" progId="Equation.DSMT4">
                  <p:embed/>
                </p:oleObj>
              </mc:Choice>
              <mc:Fallback>
                <p:oleObj name="Equation" r:id="rId4" imgW="20320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77925"/>
                        <a:ext cx="663257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10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043879"/>
              </p:ext>
            </p:extLst>
          </p:nvPr>
        </p:nvGraphicFramePr>
        <p:xfrm>
          <a:off x="1119188" y="3294063"/>
          <a:ext cx="69310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11" name="Equation" r:id="rId8" imgW="1663700" imgH="355600" progId="Equation.DSMT4">
                  <p:embed/>
                </p:oleObj>
              </mc:Choice>
              <mc:Fallback>
                <p:oleObj name="Equation" r:id="rId8" imgW="16637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294063"/>
                        <a:ext cx="6931025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448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6B5C7C7-3FC0-4B55-9934-A080551106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6100CB1-975D-41F5-9A6C-8F34E133D00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A7F8015-3123-4EEE-BF99-E293B8DB180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372F5CC-0D0C-42AC-A06F-FCD924AC2F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372F5CC-0D0C-42AC-A06F-FCD924AC2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</a:t>
            </a:r>
          </a:p>
          <a:p>
            <a:pPr algn="l"/>
            <a:r>
              <a:rPr lang="en-US" sz="5400" kern="0" dirty="0" smtClean="0">
                <a:solidFill>
                  <a:srgbClr val="FF4519"/>
                </a:solidFill>
                <a:latin typeface="Comic Sans MS"/>
              </a:rPr>
              <a:t>c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FE75FCEF-2C00-453D-8F19-57E1BCE16A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73200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0019" y="4172921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1030069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45852"/>
              </p:ext>
            </p:extLst>
          </p:nvPr>
        </p:nvGraphicFramePr>
        <p:xfrm>
          <a:off x="554038" y="3236912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31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236912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89898"/>
              </p:ext>
            </p:extLst>
          </p:nvPr>
        </p:nvGraphicFramePr>
        <p:xfrm>
          <a:off x="987425" y="3983037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32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983037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34995914"/>
      </p:ext>
    </p:ext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54485E2-983F-4808-AAAD-1595DDE4A7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4958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DA0000"/>
                </a:solidFill>
              </a:rPr>
              <a:t>coliform count </a:t>
            </a:r>
            <a:r>
              <a:rPr lang="en-US" sz="4800" dirty="0"/>
              <a:t>in Charles River</a:t>
            </a:r>
          </a:p>
          <a:p>
            <a:pPr eaLnBrk="1" hangingPunct="1"/>
            <a:r>
              <a:rPr lang="en-US" sz="4800" dirty="0" smtClean="0"/>
              <a:t>for swimming</a:t>
            </a:r>
          </a:p>
          <a:p>
            <a:pPr eaLnBrk="1" hangingPunct="1"/>
            <a:r>
              <a:rPr lang="en-US" sz="4800" dirty="0" smtClean="0"/>
              <a:t>EPA requires</a:t>
            </a:r>
          </a:p>
          <a:p>
            <a:pPr algn="ctr" eaLnBrk="1" hangingPunct="1"/>
            <a:r>
              <a:rPr lang="en-US" sz="4800" dirty="0" smtClean="0"/>
              <a:t>average </a:t>
            </a:r>
            <a:r>
              <a:rPr lang="en-US" sz="4800" dirty="0"/>
              <a:t>CMD </a:t>
            </a:r>
            <a:r>
              <a:rPr lang="en-US" sz="48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200</a:t>
            </a:r>
          </a:p>
          <a:p>
            <a:pPr algn="ctr" eaLnBrk="1" hangingPunct="1"/>
            <a:r>
              <a:rPr lang="en-US" sz="4800" dirty="0" smtClean="0"/>
              <a:t>(</a:t>
            </a:r>
            <a:r>
              <a:rPr lang="en-US" sz="4800" dirty="0"/>
              <a:t>Coliform Microbial Density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84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FF4519"/>
                </a:solidFill>
              </a:rPr>
              <a:t>in whole river</a:t>
            </a:r>
            <a:r>
              <a:rPr lang="en-US" sz="5400" dirty="0" smtClean="0">
                <a:solidFill>
                  <a:srgbClr val="000000"/>
                </a:solidFill>
              </a:rPr>
              <a:t>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is, convince 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FF4519"/>
                </a:solidFill>
              </a:rPr>
              <a:t>actual</a:t>
            </a:r>
            <a:r>
              <a:rPr lang="en-US" sz="5400" dirty="0" smtClean="0"/>
              <a:t> average?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23578D71-BE5D-4BBF-9B59-FB73E190AF0C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FF4519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actual average CMD in river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stations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06406"/>
              </p:ext>
            </p:extLst>
          </p:nvPr>
        </p:nvGraphicFramePr>
        <p:xfrm>
          <a:off x="1295400" y="1219200"/>
          <a:ext cx="6051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02" name="Equation" r:id="rId4" imgW="1854200" imgH="596900" progId="Equation.DSMT4">
                  <p:embed/>
                </p:oleObj>
              </mc:Choice>
              <mc:Fallback>
                <p:oleObj name="Equation" r:id="rId4" imgW="18542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605155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84280"/>
              </p:ext>
            </p:extLst>
          </p:nvPr>
        </p:nvGraphicFramePr>
        <p:xfrm>
          <a:off x="1185863" y="1177925"/>
          <a:ext cx="66325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03" name="Equation" r:id="rId6" imgW="2032000" imgH="596900" progId="Equation.DSMT4">
                  <p:embed/>
                </p:oleObj>
              </mc:Choice>
              <mc:Fallback>
                <p:oleObj name="Equation" r:id="rId6" imgW="20320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77925"/>
                        <a:ext cx="6632575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04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05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88796"/>
              </p:ext>
            </p:extLst>
          </p:nvPr>
        </p:nvGraphicFramePr>
        <p:xfrm>
          <a:off x="2574925" y="34988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06" name="Equation" r:id="rId6" imgW="889000" imgH="469900" progId="Equation.DSMT4">
                  <p:embed/>
                </p:oleObj>
              </mc:Choice>
              <mc:Fallback>
                <p:oleObj name="Equation" r:id="rId6" imgW="88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988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07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</TotalTime>
  <Words>475</Words>
  <Application>Microsoft Macintosh PowerPoint</Application>
  <PresentationFormat>On-screen Show (4:3)</PresentationFormat>
  <Paragraphs>112</Paragraphs>
  <Slides>17</Slides>
  <Notes>17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1_Default Design</vt:lpstr>
      <vt:lpstr>Equation</vt:lpstr>
      <vt:lpstr>PowerPoint Presentation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349</cp:revision>
  <cp:lastPrinted>2012-05-01T21:26:56Z</cp:lastPrinted>
  <dcterms:created xsi:type="dcterms:W3CDTF">2011-05-04T20:44:08Z</dcterms:created>
  <dcterms:modified xsi:type="dcterms:W3CDTF">2012-05-15T20:00:21Z</dcterms:modified>
</cp:coreProperties>
</file>