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embeddings/oleObject3.bin" ContentType="application/vnd.openxmlformats-officedocument.oleObject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1CB34E5C-2583-D940-BDA5-B14560D5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44920959-4E50-E94B-950B-A7CFA8E1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FA727BE-F642-8346-8397-484FA324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E81F6104-1309-DC49-8811-A707890D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808917E-D38D-1E43-BABE-E7EA00E4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   Feb 23,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4W</a:t>
            </a:r>
            <a:r>
              <a:rPr lang="en-US" dirty="0"/>
              <a:t>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34818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81922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p:oleObj spid="_x0000_s56323" name="Equation" r:id="rId4" imgW="6985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766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Pages>0</Pages>
  <Words>2495</Words>
  <Characters>0</Characters>
  <Application>Microsoft Macintosh PowerPoint</Application>
  <PresentationFormat>On-screen Show (4:3)</PresentationFormat>
  <Lines>0</Lines>
  <Paragraphs>420</Paragraphs>
  <Slides>65</Slides>
  <Notes>0</Notes>
  <HiddenSlides>48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- Blank</vt:lpstr>
      <vt:lpstr>Equation</vt:lpstr>
      <vt:lpstr>Slide 1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Slide 51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Slide 60</vt:lpstr>
      <vt:lpstr>Slide 61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10</cp:revision>
  <cp:lastPrinted>2010-03-01T18:09:13Z</cp:lastPrinted>
  <dcterms:created xsi:type="dcterms:W3CDTF">2011-02-23T04:55:39Z</dcterms:created>
  <dcterms:modified xsi:type="dcterms:W3CDTF">2011-02-23T18:12:00Z</dcterms:modified>
</cp:coreProperties>
</file>