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notesSlides/notesSlide27.xml" ContentType="application/vnd.openxmlformats-officedocument.presentationml.notesSlide+xml"/>
  <Override PartName="/ppt/embeddings/oleObject28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55" r:id="rId10"/>
    <p:sldId id="312" r:id="rId11"/>
    <p:sldId id="348" r:id="rId12"/>
    <p:sldId id="349" r:id="rId13"/>
    <p:sldId id="350" r:id="rId14"/>
    <p:sldId id="351" r:id="rId15"/>
    <p:sldId id="313" r:id="rId16"/>
    <p:sldId id="318" r:id="rId17"/>
    <p:sldId id="259" r:id="rId18"/>
    <p:sldId id="260" r:id="rId19"/>
    <p:sldId id="309" r:id="rId20"/>
    <p:sldId id="321" r:id="rId21"/>
    <p:sldId id="353" r:id="rId22"/>
    <p:sldId id="347" r:id="rId23"/>
    <p:sldId id="264" r:id="rId24"/>
    <p:sldId id="354" r:id="rId25"/>
    <p:sldId id="288" r:id="rId26"/>
    <p:sldId id="319" r:id="rId27"/>
    <p:sldId id="320" r:id="rId28"/>
    <p:sldId id="308" r:id="rId29"/>
    <p:sldId id="298" r:id="rId30"/>
    <p:sldId id="342" r:id="rId31"/>
    <p:sldId id="289" r:id="rId32"/>
    <p:sldId id="302" r:id="rId33"/>
    <p:sldId id="266" r:id="rId34"/>
    <p:sldId id="339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904" y="-96"/>
      </p:cViewPr>
      <p:guideLst>
        <p:guide orient="horz" pos="216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96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4697" y="6553200"/>
            <a:ext cx="1539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5</a:t>
            </a:r>
            <a:r>
              <a:rPr lang="en-US" sz="1000" dirty="0" smtClean="0">
                <a:latin typeface="Comic Sans MS" pitchFamily="66" charset="0"/>
              </a:rPr>
              <a:t>,  2014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2014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7275" y="11414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2087126"/>
            <a:ext cx="7830066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5-10 </a:t>
            </a:r>
            <a:r>
              <a:rPr lang="en-US" sz="5400" dirty="0">
                <a:latin typeface="Comic Sans MS" pitchFamily="66" charset="0"/>
              </a:rPr>
              <a:t>min </a:t>
            </a:r>
            <a:r>
              <a:rPr lang="en-US" sz="5400" dirty="0" smtClean="0">
                <a:latin typeface="Comic Sans MS" pitchFamily="66" charset="0"/>
              </a:rPr>
              <a:t>overview by team coach, then</a:t>
            </a: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3 midterms</a:t>
            </a:r>
            <a:r>
              <a:rPr lang="en-US" sz="4000" dirty="0" smtClean="0"/>
              <a:t>, 80 min. 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team coach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0640BF1-4053-4C17-8310-27B8253C9775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F945E144-46F5-4BFE-BFF5-52D2B17983BE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CE4F879-8951-4E2E-A4AF-301D9F13C57E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7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FB437FB-7EA6-4D8E-804F-52D528A3F410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397B697-5C1D-45EC-849F-1E2C7D9F00A5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5CB97D2-D080-404C-B886-E9A46F89541B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8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9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30F5DA7-E64F-4D07-8D9B-A445C7617EFD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2CF27A8-2E27-47D3-89F5-30D5C89B3807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E92C81C8-F27D-4AE4-B619-67321854E34B}" type="slidenum">
              <a:rPr lang="en-US" sz="1200" smtClean="0"/>
              <a:pPr/>
              <a:t>27</a:t>
            </a:fld>
            <a:endParaRPr lang="en-US" sz="1200" dirty="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4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5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F847A86-0EF0-4A1A-87B4-C860551EA508}" type="slidenum">
              <a:rPr lang="en-US" sz="1200" smtClean="0"/>
              <a:pPr/>
              <a:t>28</a:t>
            </a:fld>
            <a:endParaRPr lang="en-US" sz="1200" dirty="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45263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D06E24C3-47EC-4B6B-B7C6-E5F18597FBA4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8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9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https://stellar.mit.edu/S/course/6/sp14/6.042/</a:t>
            </a:r>
            <a:r>
              <a:rPr lang="en-US" sz="4400" dirty="0" smtClean="0">
                <a:latin typeface="Comic Sans MS" pitchFamily="66" charset="0"/>
              </a:rPr>
              <a:t> 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 notes, handouts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8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</a:t>
            </a:r>
            <a:r>
              <a:rPr lang="en-US" sz="3600" dirty="0" smtClean="0">
                <a:latin typeface="Comic Sans MS" pitchFamily="66" charset="0"/>
              </a:rPr>
              <a:t>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31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49CEC67-A6D5-4032-8245-198398361EE0}" type="slidenum">
              <a:rPr lang="en-US" sz="1200" smtClean="0"/>
              <a:pPr/>
              <a:t>32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7F4D99F-8DB9-47AB-B21C-80A9F5EE51B9}" type="slidenum">
              <a:rPr lang="en-US" sz="1200" smtClean="0"/>
              <a:pPr/>
              <a:t>33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1715" y="6567488"/>
            <a:ext cx="1222285" cy="276999"/>
          </a:xfrm>
          <a:noFill/>
        </p:spPr>
        <p:txBody>
          <a:bodyPr/>
          <a:lstStyle/>
          <a:p>
            <a:r>
              <a:rPr lang="en-US" sz="1200" dirty="0" smtClean="0"/>
              <a:t>proof-intro.</a:t>
            </a:r>
            <a:fld id="{EB421C7E-0655-4947-B06C-8554469D79B2}" type="slidenum">
              <a:rPr lang="en-US" sz="1200" smtClean="0"/>
              <a:pPr/>
              <a:t>34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CB21DD"/>
                </a:solidFill>
              </a:rPr>
              <a:t>6.042r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Website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videos, slides, online questions</a:t>
            </a:r>
            <a:r>
              <a:rPr lang="en-US" sz="5400" dirty="0" smtClean="0">
                <a:latin typeface="Comic Sans MS" pitchFamily="66" charset="0"/>
              </a:rPr>
              <a:t> (link on Stellar)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on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line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Friday midnight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6" y="2910610"/>
            <a:ext cx="9017004" cy="1026390"/>
          </a:xfrm>
        </p:spPr>
        <p:txBody>
          <a:bodyPr/>
          <a:lstStyle/>
          <a:p>
            <a:pPr marL="0" indent="0">
              <a:buNone/>
            </a:pP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38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2-s14-stellar@csail.mit.ed</a:t>
            </a: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3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75168" y="1955800"/>
            <a:ext cx="8627531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600" baseline="30000" dirty="0" smtClean="0">
                <a:latin typeface="Comic Sans MS" pitchFamily="66" charset="0"/>
              </a:rPr>
              <a:t>Specific readings and due dates in class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calendar </a:t>
            </a:r>
            <a:r>
              <a:rPr lang="en-US" sz="9600" baseline="30000" dirty="0" smtClean="0">
                <a:latin typeface="Comic Sans MS" pitchFamily="66" charset="0"/>
              </a:rPr>
              <a:t>on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  <a:endParaRPr lang="en-US" sz="9600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6735</TotalTime>
  <Words>1033</Words>
  <Application>Microsoft Macintosh PowerPoint</Application>
  <PresentationFormat>On-screen Show (4:3)</PresentationFormat>
  <Paragraphs>259</Paragraphs>
  <Slides>34</Slides>
  <Notes>29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Mathematics for Computer Science 6.042J/18.062J</vt:lpstr>
      <vt:lpstr>Mathematics for Computer Science 6.042J/18.062J</vt:lpstr>
      <vt:lpstr>Stellar Web site</vt:lpstr>
      <vt:lpstr>6.042r Website</vt:lpstr>
      <vt:lpstr>Session/Table changes</vt:lpstr>
      <vt:lpstr>Quick Summary</vt:lpstr>
      <vt:lpstr>Vocabulary</vt:lpstr>
      <vt:lpstr>Reading Assignment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 = -1</vt:lpstr>
      <vt:lpstr>Consequences of  1 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470</cp:revision>
  <cp:lastPrinted>2014-02-05T01:51:37Z</cp:lastPrinted>
  <dcterms:created xsi:type="dcterms:W3CDTF">2011-02-02T02:45:17Z</dcterms:created>
  <dcterms:modified xsi:type="dcterms:W3CDTF">2015-01-22T00:53:44Z</dcterms:modified>
</cp:coreProperties>
</file>