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12,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173" y="2067166"/>
            <a:ext cx="68954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1) Circle 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f(n) = O(g(n))   b) g(n) = O(f(n))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   d) g(n)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914" y="4841109"/>
            <a:ext cx="70165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2) Circle 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g(n) = O(h(n))   b) h(n) = O(</a:t>
            </a:r>
            <a:r>
              <a:rPr lang="en-US" sz="3400" dirty="0">
                <a:latin typeface="Calibri (Body)"/>
                <a:cs typeface="Calibri (Body)"/>
              </a:rPr>
              <a:t>g</a:t>
            </a:r>
            <a:r>
              <a:rPr lang="en-US" sz="3400" dirty="0" smtClean="0">
                <a:latin typeface="Calibri (Body)"/>
                <a:cs typeface="Calibri (Body)"/>
              </a:rPr>
              <a:t>(n)) 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(h(n))</a:t>
            </a:r>
            <a:r>
              <a:rPr lang="en-US" sz="3400" dirty="0" smtClean="0">
                <a:latin typeface="Calibri (Body)"/>
                <a:cs typeface="Calibri (Body)"/>
              </a:rPr>
              <a:t>    d) h(n)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6" y="1203418"/>
            <a:ext cx="2550093" cy="1496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69" y="1141533"/>
            <a:ext cx="3155565" cy="18512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902" y="1661007"/>
            <a:ext cx="3281114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128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12</cp:revision>
  <cp:lastPrinted>2013-04-05T21:03:36Z</cp:lastPrinted>
  <dcterms:created xsi:type="dcterms:W3CDTF">2013-04-05T15:54:17Z</dcterms:created>
  <dcterms:modified xsi:type="dcterms:W3CDTF">2013-04-09T15:20:48Z</dcterms:modified>
</cp:coreProperties>
</file>