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2" r:id="rId2"/>
    <p:sldId id="41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 varScale="1">
        <p:scale>
          <a:sx n="147" d="100"/>
          <a:sy n="147" d="100"/>
        </p:scale>
        <p:origin x="-1096" y="-96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Euclid Symbol" charset="2"/>
                <a:cs typeface="Euclid Symbol" charset="2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95465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b="1" dirty="0">
                <a:latin typeface="Euclid Symbol" charset="2"/>
                <a:cs typeface="Euclid Symbol" charset="2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O</a:t>
            </a:r>
            <a:r>
              <a:rPr lang="en-US" sz="6000" dirty="0">
                <a:latin typeface="Comic Sans MS" pitchFamily="66" charset="0"/>
              </a:rPr>
              <a:t>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b="1" dirty="0">
                <a:latin typeface="Euclid Symbol" charset="2"/>
                <a:cs typeface="Euclid Symbol" charset="2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O</a:t>
            </a:r>
            <a:r>
              <a:rPr lang="en-US" sz="6000" dirty="0">
                <a:latin typeface="Comic Sans MS" pitchFamily="66" charset="0"/>
              </a:rPr>
              <a:t>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54811"/>
              </p:ext>
            </p:extLst>
          </p:nvPr>
        </p:nvGraphicFramePr>
        <p:xfrm>
          <a:off x="2246313" y="2981325"/>
          <a:ext cx="466566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5" name="Equation" r:id="rId4" imgW="889000" imgH="457200" progId="Equation.DSMT4">
                  <p:embed/>
                </p:oleObj>
              </mc:Choice>
              <mc:Fallback>
                <p:oleObj name="Equation" r:id="rId4" imgW="88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981325"/>
                        <a:ext cx="4665662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Lemma</a:t>
            </a:r>
            <a:r>
              <a:rPr lang="en-US" sz="4000" dirty="0">
                <a:latin typeface="Comic Sans MS" pitchFamily="66" charset="0"/>
              </a:rPr>
              <a:t>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18067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22336"/>
              </p:ext>
            </p:extLst>
          </p:nvPr>
        </p:nvGraphicFramePr>
        <p:xfrm>
          <a:off x="1038225" y="3419475"/>
          <a:ext cx="7067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2" name="Equation" r:id="rId4" imgW="1816100" imgH="685800" progId="Equation.DSMT4">
                  <p:embed/>
                </p:oleObj>
              </mc:Choice>
              <mc:Fallback>
                <p:oleObj name="Equation" r:id="rId4" imgW="18161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19475"/>
                        <a:ext cx="706755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6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89666"/>
              </p:ext>
            </p:extLst>
          </p:nvPr>
        </p:nvGraphicFramePr>
        <p:xfrm>
          <a:off x="2146300" y="2981325"/>
          <a:ext cx="4865688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9" name="Equation" r:id="rId4" imgW="927100" imgH="457200" progId="Equation.DSMT4">
                  <p:embed/>
                </p:oleObj>
              </mc:Choice>
              <mc:Fallback>
                <p:oleObj name="Equation" r:id="rId4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81325"/>
                        <a:ext cx="4865688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36810"/>
              </p:ext>
            </p:extLst>
          </p:nvPr>
        </p:nvGraphicFramePr>
        <p:xfrm>
          <a:off x="2532063" y="830263"/>
          <a:ext cx="406558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1" name="Equation" r:id="rId4" imgW="660400" imgH="241300" progId="Equation.DSMT4">
                  <p:embed/>
                </p:oleObj>
              </mc:Choice>
              <mc:Fallback>
                <p:oleObj name="Equation" r:id="rId4" imgW="660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830263"/>
                        <a:ext cx="406558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86214"/>
              </p:ext>
            </p:extLst>
          </p:nvPr>
        </p:nvGraphicFramePr>
        <p:xfrm>
          <a:off x="1033463" y="2628900"/>
          <a:ext cx="703897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2" name="Equation" r:id="rId6" imgW="1130300" imgH="431800" progId="Equation.DSMT4">
                  <p:embed/>
                </p:oleObj>
              </mc:Choice>
              <mc:Fallback>
                <p:oleObj name="Equation" r:id="rId6" imgW="11303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628900"/>
                        <a:ext cx="7038975" cy="269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1828800" y="1957388"/>
            <a:ext cx="52197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O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6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12052"/>
              </p:ext>
            </p:extLst>
          </p:nvPr>
        </p:nvGraphicFramePr>
        <p:xfrm>
          <a:off x="2141538" y="830263"/>
          <a:ext cx="484663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9" name="Equation" r:id="rId4" imgW="787400" imgH="241300" progId="Equation.DSMT4">
                  <p:embed/>
                </p:oleObj>
              </mc:Choice>
              <mc:Fallback>
                <p:oleObj name="Equation" r:id="rId4" imgW="787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30263"/>
                        <a:ext cx="484663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0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197</Words>
  <Application>Microsoft Macintosh PowerPoint</Application>
  <PresentationFormat>On-screen Show (4:3)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Equation</vt:lpstr>
      <vt:lpstr>PowerPoint Presentation</vt:lpstr>
      <vt:lpstr>Asymptotic Equivalence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410</cp:revision>
  <cp:lastPrinted>2012-03-19T05:56:43Z</cp:lastPrinted>
  <dcterms:created xsi:type="dcterms:W3CDTF">2011-04-06T17:41:41Z</dcterms:created>
  <dcterms:modified xsi:type="dcterms:W3CDTF">2012-04-08T17:15:22Z</dcterms:modified>
</cp:coreProperties>
</file>