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4" r:id="rId17"/>
    <p:sldId id="803" r:id="rId18"/>
    <p:sldId id="805" r:id="rId19"/>
    <p:sldId id="806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36" d="100"/>
          <a:sy n="136" d="100"/>
        </p:scale>
        <p:origin x="-47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smtClean="0"/>
              <a:t>stable.</a:t>
            </a:r>
            <a:fld id="{8903EEE6-9396-413A-81EB-3D943BD7359C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BD4785E0-7537-4287-B2C9-291C761FDE0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349</Words>
  <Application>Microsoft Macintosh PowerPoint</Application>
  <PresentationFormat>On-screen Show (4:3)</PresentationFormat>
  <Paragraphs>164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1257</cp:revision>
  <cp:lastPrinted>2012-03-22T14:50:45Z</cp:lastPrinted>
  <dcterms:created xsi:type="dcterms:W3CDTF">2011-03-15T21:42:30Z</dcterms:created>
  <dcterms:modified xsi:type="dcterms:W3CDTF">2013-03-16T18:06:16Z</dcterms:modified>
</cp:coreProperties>
</file>