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46" r:id="rId11"/>
    <p:sldId id="1038" r:id="rId12"/>
    <p:sldId id="1044" r:id="rId13"/>
    <p:sldId id="1043" r:id="rId14"/>
    <p:sldId id="1047" r:id="rId15"/>
    <p:sldId id="1048" r:id="rId16"/>
    <p:sldId id="1049" r:id="rId17"/>
    <p:sldId id="1039" r:id="rId18"/>
    <p:sldId id="104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2" d="100"/>
          <a:sy n="102" d="100"/>
        </p:scale>
        <p:origin x="-616" y="-104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13012</TotalTime>
  <Words>386</Words>
  <Application>Microsoft Macintosh PowerPoint</Application>
  <PresentationFormat>On-screen Show (4:3)</PresentationFormat>
  <Paragraphs>217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1409</cp:revision>
  <cp:lastPrinted>2012-04-04T02:37:32Z</cp:lastPrinted>
  <dcterms:created xsi:type="dcterms:W3CDTF">2011-03-31T17:09:19Z</dcterms:created>
  <dcterms:modified xsi:type="dcterms:W3CDTF">2015-10-31T17:07:18Z</dcterms:modified>
</cp:coreProperties>
</file>