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3" r:id="rId2"/>
    <p:sldId id="332" r:id="rId3"/>
    <p:sldId id="296" r:id="rId4"/>
    <p:sldId id="335" r:id="rId5"/>
    <p:sldId id="337" r:id="rId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page-rank.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371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88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lang="en-US" sz="88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Rank</a:t>
            </a:r>
            <a:endParaRPr lang="en-US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(by </a:t>
            </a:r>
            <a: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  <a:t>Google founder</a:t>
            </a:r>
            <a:br>
              <a:rPr lang="en-US" sz="7200" b="1" kern="0" dirty="0">
                <a:solidFill>
                  <a:srgbClr val="000000"/>
                </a:solidFill>
                <a:latin typeface="Comic Sans MS"/>
                <a:ea typeface="ＭＳ Ｐゴシック"/>
              </a:rPr>
            </a:br>
            <a:r>
              <a:rPr lang="en-US" sz="7200" b="1" kern="0" dirty="0">
                <a:latin typeface="Comic Sans MS"/>
                <a:ea typeface="ＭＳ Ｐゴシック"/>
              </a:rPr>
              <a:t>Larry</a:t>
            </a:r>
            <a:r>
              <a:rPr lang="en-US" sz="7200" b="1" kern="0" dirty="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7200" b="1" kern="0" dirty="0" smtClean="0">
                <a:solidFill>
                  <a:srgbClr val="0000FF"/>
                </a:solidFill>
                <a:latin typeface="Comic Sans MS"/>
                <a:ea typeface="ＭＳ Ｐゴシック"/>
              </a:rPr>
              <a:t>Page</a:t>
            </a:r>
            <a:r>
              <a:rPr lang="en-US" sz="7200" b="1" kern="0" dirty="0" smtClean="0">
                <a:solidFill>
                  <a:srgbClr val="000000"/>
                </a:solidFill>
                <a:latin typeface="Comic Sans MS"/>
                <a:ea typeface="ＭＳ Ｐゴシック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>
                <a:solidFill>
                  <a:srgbClr val="0000FF"/>
                </a:solidFill>
              </a:rPr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>
                <a:solidFill>
                  <a:srgbClr val="0000FF"/>
                </a:solidFill>
              </a:rPr>
              <a:t>)</a:t>
            </a:r>
            <a:r>
              <a:rPr lang="en-US" sz="4000" dirty="0"/>
              <a:t>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 smtClean="0"/>
              <a:t>Pr</a:t>
            </a:r>
            <a:r>
              <a:rPr lang="en-US" sz="4000" dirty="0"/>
              <a:t>[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err="1" smtClean="0">
                <a:solidFill>
                  <a:srgbClr val="0000FF"/>
                </a:solidFill>
              </a:rPr>
              <a:t>u,v</a:t>
            </a:r>
            <a:r>
              <a:rPr lang="en-US" sz="4000" dirty="0" smtClean="0">
                <a:solidFill>
                  <a:srgbClr val="0000FF"/>
                </a:solidFill>
              </a:rPr>
              <a:t>)</a:t>
            </a:r>
            <a:r>
              <a:rPr lang="en-US" sz="4000" dirty="0"/>
              <a:t>]</a:t>
            </a:r>
            <a:r>
              <a:rPr lang="en-US" sz="4000" dirty="0" smtClean="0"/>
              <a:t> </a:t>
            </a:r>
            <a:r>
              <a:rPr lang="en-US" sz="4000" dirty="0"/>
              <a:t>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v</a:t>
            </a:r>
            <a:r>
              <a:rPr lang="en-US" sz="4000" dirty="0"/>
              <a:t> if </a:t>
            </a:r>
            <a:r>
              <a:rPr lang="en-US" sz="4000" dirty="0" err="1" smtClean="0">
                <a:solidFill>
                  <a:srgbClr val="0000FF"/>
                </a:solidFill>
              </a:rPr>
              <a:t>s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s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4191000"/>
            <a:ext cx="521785" cy="923330"/>
            <a:chOff x="1981200" y="4572000"/>
            <a:chExt cx="521785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To ensure unique stationary: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add a “super-node” to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an edge from super-node to each other node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* edges from each other node back to super-node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6, 2013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356201617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Resistance to scamming</a:t>
            </a:r>
          </a:p>
          <a:p>
            <a:r>
              <a:rPr lang="en-US" dirty="0" smtClean="0"/>
              <a:t>create fake nodes pointing to self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December 11, 2013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5872162" cy="993775"/>
          </a:xfrm>
        </p:spPr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</p:spTree>
    <p:extLst>
      <p:ext uri="{BB962C8B-B14F-4D97-AF65-F5344CB8AC3E}">
        <p14:creationId xmlns:p14="http://schemas.microsoft.com/office/powerpoint/2010/main" val="287246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229</Words>
  <Application>Microsoft Macintosh PowerPoint</Application>
  <PresentationFormat>On-screen Show (4:3)</PresentationFormat>
  <Paragraphs>42</Paragraphs>
  <Slides>5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 Presentation</vt:lpstr>
      <vt:lpstr>PowerPoint Presentation</vt:lpstr>
      <vt:lpstr>Google Page Rank</vt:lpstr>
      <vt:lpstr>Google Page Rank</vt:lpstr>
      <vt:lpstr>Google Page Rank</vt:lpstr>
      <vt:lpstr>Google Page Rank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302</cp:revision>
  <cp:lastPrinted>2013-12-06T02:56:58Z</cp:lastPrinted>
  <dcterms:created xsi:type="dcterms:W3CDTF">2011-05-11T16:21:46Z</dcterms:created>
  <dcterms:modified xsi:type="dcterms:W3CDTF">2013-12-08T22:51:16Z</dcterms:modified>
</cp:coreProperties>
</file>