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6" r:id="rId3"/>
    <p:sldId id="318" r:id="rId4"/>
    <p:sldId id="322" r:id="rId5"/>
    <p:sldId id="317" r:id="rId6"/>
    <p:sldId id="307" r:id="rId7"/>
    <p:sldId id="325" r:id="rId8"/>
    <p:sldId id="326" r:id="rId9"/>
    <p:sldId id="323" r:id="rId10"/>
    <p:sldId id="319" r:id="rId11"/>
    <p:sldId id="348" r:id="rId12"/>
    <p:sldId id="349" r:id="rId13"/>
    <p:sldId id="350" r:id="rId14"/>
    <p:sldId id="351" r:id="rId15"/>
    <p:sldId id="353" r:id="rId16"/>
    <p:sldId id="352" r:id="rId17"/>
    <p:sldId id="287" r:id="rId18"/>
    <p:sldId id="293" r:id="rId19"/>
    <p:sldId id="320" r:id="rId20"/>
    <p:sldId id="346" r:id="rId21"/>
    <p:sldId id="334" r:id="rId22"/>
    <p:sldId id="300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296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2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3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4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Stationary</a:t>
            </a:r>
            <a:br>
              <a:rPr lang="en-US" sz="8800" dirty="0" smtClean="0"/>
            </a:br>
            <a:r>
              <a:rPr lang="en-US" sz="8800" dirty="0" smtClean="0"/>
              <a:t>Distributions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53447"/>
              </p:ext>
            </p:extLst>
          </p:nvPr>
        </p:nvGraphicFramePr>
        <p:xfrm>
          <a:off x="1219200" y="2089150"/>
          <a:ext cx="660558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6" name="Equation" r:id="rId3" imgW="1879600" imgH="914400" progId="Equation.DSMT4">
                  <p:embed/>
                </p:oleObj>
              </mc:Choice>
              <mc:Fallback>
                <p:oleObj name="Equation" r:id="rId3" imgW="187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089150"/>
                        <a:ext cx="6605588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1436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83920"/>
              </p:ext>
            </p:extLst>
          </p:nvPr>
        </p:nvGraphicFramePr>
        <p:xfrm>
          <a:off x="984250" y="2178050"/>
          <a:ext cx="7186613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0" name="Equation" r:id="rId3" imgW="2044700" imgH="863600" progId="Equation.DSMT4">
                  <p:embed/>
                </p:oleObj>
              </mc:Choice>
              <mc:Fallback>
                <p:oleObj name="Equation" r:id="rId3" imgW="20447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178050"/>
                        <a:ext cx="7186613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7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76623"/>
              </p:ext>
            </p:extLst>
          </p:nvPr>
        </p:nvGraphicFramePr>
        <p:xfrm>
          <a:off x="984250" y="2400300"/>
          <a:ext cx="71866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4" name="Equation" r:id="rId3" imgW="2044700" imgH="736600" progId="Equation.DSMT4">
                  <p:embed/>
                </p:oleObj>
              </mc:Choice>
              <mc:Fallback>
                <p:oleObj name="Equation" r:id="rId3" imgW="20447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400300"/>
                        <a:ext cx="7186613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7180"/>
              </p:ext>
            </p:extLst>
          </p:nvPr>
        </p:nvGraphicFramePr>
        <p:xfrm>
          <a:off x="360363" y="1954213"/>
          <a:ext cx="8434387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8" name="Equation" r:id="rId3" imgW="2400300" imgH="990600" progId="Equation.DSMT4">
                  <p:embed/>
                </p:oleObj>
              </mc:Choice>
              <mc:Fallback>
                <p:oleObj name="Equation" r:id="rId3" imgW="24003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3" y="1954213"/>
                        <a:ext cx="8434387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5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63309"/>
              </p:ext>
            </p:extLst>
          </p:nvPr>
        </p:nvGraphicFramePr>
        <p:xfrm>
          <a:off x="239713" y="2654300"/>
          <a:ext cx="852328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425700" imgH="393700" progId="Equation.DSMT4">
                  <p:embed/>
                </p:oleObj>
              </mc:Choice>
              <mc:Fallback>
                <p:oleObj name="Equation" r:id="rId3" imgW="2425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13" y="2654300"/>
                        <a:ext cx="8523287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0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789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14210493-F1E5-3947-89D9-9F31E085CCF0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2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71800" y="3962400"/>
            <a:ext cx="2687671" cy="1015663"/>
            <a:chOff x="3810000" y="3962400"/>
            <a:chExt cx="2687671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3810000" y="3962400"/>
              <a:ext cx="2687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</a:rPr>
                <a:t>|</a:t>
              </a:r>
              <a:r>
                <a:rPr lang="en-US" sz="3200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b="1" dirty="0" smtClean="0">
                  <a:solidFill>
                    <a:srgbClr val="0000FF"/>
                  </a:solidFill>
                </a:rPr>
                <a:t>s</a:t>
              </a:r>
              <a:r>
                <a:rPr lang="en-US" sz="3200" b="1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dirty="0" smtClean="0">
                  <a:solidFill>
                    <a:srgbClr val="0000FF"/>
                  </a:solidFill>
                </a:rPr>
                <a:t>| </a:t>
              </a:r>
              <a:r>
                <a:rPr lang="en-US" sz="60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6000" dirty="0" smtClean="0">
                  <a:solidFill>
                    <a:srgbClr val="0000FF"/>
                  </a:solidFill>
                </a:rPr>
                <a:t> </a:t>
              </a:r>
              <a:r>
                <a:rPr lang="en-US" sz="6000" dirty="0">
                  <a:solidFill>
                    <a:srgbClr val="0000FF"/>
                  </a:solidFill>
                </a:rPr>
                <a:t>1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267200" y="4267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</a:t>
            </a:r>
          </a:p>
          <a:p>
            <a:pPr marL="0" indent="0">
              <a:buNone/>
            </a:pPr>
            <a:r>
              <a:rPr lang="en-US" sz="4400" dirty="0" smtClean="0"/>
              <a:t>by solving: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  M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5444" y="12192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2754815" y="303907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81600" y="303907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2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200" y="4038600"/>
            <a:ext cx="4114800" cy="685800"/>
            <a:chOff x="228600" y="4038600"/>
            <a:chExt cx="4114800" cy="685800"/>
          </a:xfrm>
        </p:grpSpPr>
        <p:grpSp>
          <p:nvGrpSpPr>
            <p:cNvPr id="55" name="Group 54"/>
            <p:cNvGrpSpPr/>
            <p:nvPr/>
          </p:nvGrpSpPr>
          <p:grpSpPr>
            <a:xfrm>
              <a:off x="228600" y="4038600"/>
              <a:ext cx="4114800" cy="685800"/>
              <a:chOff x="228600" y="4038600"/>
              <a:chExt cx="4114800" cy="6858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2954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25146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3" name="Curved Connector 32"/>
              <p:cNvCxnSpPr/>
              <p:nvPr/>
            </p:nvCxnSpPr>
            <p:spPr bwMode="auto">
              <a:xfrm rot="16200000" flipV="1">
                <a:off x="2241550" y="3397250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35" name="Oval 34"/>
              <p:cNvSpPr/>
              <p:nvPr/>
            </p:nvSpPr>
            <p:spPr bwMode="auto">
              <a:xfrm>
                <a:off x="2286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37338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8" name="Straight Arrow Connector 37"/>
              <p:cNvCxnSpPr>
                <a:stCxn id="32" idx="6"/>
                <a:endCxn id="36" idx="2"/>
              </p:cNvCxnSpPr>
              <p:nvPr/>
            </p:nvCxnSpPr>
            <p:spPr bwMode="auto">
              <a:xfrm>
                <a:off x="3124200" y="4380131"/>
                <a:ext cx="6096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>
                <a:stCxn id="31" idx="2"/>
                <a:endCxn id="35" idx="6"/>
              </p:cNvCxnSpPr>
              <p:nvPr/>
            </p:nvCxnSpPr>
            <p:spPr bwMode="auto">
              <a:xfrm flipH="1">
                <a:off x="838200" y="4380131"/>
                <a:ext cx="4572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Curved Connector 45"/>
              <p:cNvCxnSpPr>
                <a:stCxn id="32" idx="4"/>
                <a:endCxn id="31" idx="4"/>
              </p:cNvCxnSpPr>
              <p:nvPr/>
            </p:nvCxnSpPr>
            <p:spPr bwMode="auto">
              <a:xfrm rot="5400000">
                <a:off x="2209800" y="4075331"/>
                <a:ext cx="12700" cy="1219200"/>
              </a:xfrm>
              <a:prstGeom prst="curvedConnector3">
                <a:avLst>
                  <a:gd name="adj1" fmla="val 437756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cxnSp>
          <p:nvCxnSpPr>
            <p:cNvPr id="37" name="AutoShape 50"/>
            <p:cNvCxnSpPr>
              <a:cxnSpLocks noChangeAspect="1" noChangeShapeType="1"/>
              <a:stCxn id="36" idx="2"/>
              <a:endCxn id="36" idx="6"/>
            </p:cNvCxnSpPr>
            <p:nvPr/>
          </p:nvCxnSpPr>
          <p:spPr bwMode="auto">
            <a:xfrm rot="10800000" flipH="1">
              <a:off x="3733800" y="44196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50"/>
            <p:cNvCxnSpPr>
              <a:cxnSpLocks noChangeAspect="1" noChangeShapeType="1"/>
            </p:cNvCxnSpPr>
            <p:nvPr/>
          </p:nvCxnSpPr>
          <p:spPr bwMode="auto">
            <a:xfrm rot="10800000" flipH="1">
              <a:off x="228600" y="42672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59097" y="3999131"/>
            <a:ext cx="3936703" cy="649069"/>
            <a:chOff x="584794" y="4038600"/>
            <a:chExt cx="3936703" cy="649069"/>
          </a:xfrm>
        </p:grpSpPr>
        <p:sp>
          <p:nvSpPr>
            <p:cNvPr id="50" name="TextBox 49"/>
            <p:cNvSpPr txBox="1"/>
            <p:nvPr/>
          </p:nvSpPr>
          <p:spPr>
            <a:xfrm>
              <a:off x="584794" y="4041338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96756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67284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816F4D3B-050F-E94C-AE39-4FED2171D20A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37338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3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069778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dirty="0" smtClean="0"/>
              <a:t>, 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4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chemeClr val="accent2"/>
                </a:solidFill>
              </a:rPr>
              <a:t>B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>
                <a:solidFill>
                  <a:srgbClr val="FF00FF"/>
                </a:solidFill>
              </a:rPr>
              <a:t>Pr</a:t>
            </a:r>
            <a:r>
              <a:rPr lang="en-US" sz="3600" dirty="0" smtClean="0">
                <a:solidFill>
                  <a:srgbClr val="FF00FF"/>
                </a:solidFill>
              </a:rPr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]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9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2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1215</Words>
  <Application>Microsoft Macintosh PowerPoint</Application>
  <PresentationFormat>On-screen Show (4:3)</PresentationFormat>
  <Paragraphs>344</Paragraphs>
  <Slides>22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Stationary Distributions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Linear Algebra</vt:lpstr>
      <vt:lpstr>Linear Algebra</vt:lpstr>
      <vt:lpstr>Linear Algebra</vt:lpstr>
      <vt:lpstr>Linear Algebra</vt:lpstr>
      <vt:lpstr>Linear Algebra</vt:lpstr>
      <vt:lpstr>Distribution Over Nodes</vt:lpstr>
      <vt:lpstr>Stationary Distribution</vt:lpstr>
      <vt:lpstr>Finding Stationary Dist.</vt:lpstr>
      <vt:lpstr>Finding Stationary Dist.</vt:lpstr>
      <vt:lpstr>Linear Algebra</vt:lpstr>
      <vt:lpstr>Stationary Difficulties</vt:lpstr>
      <vt:lpstr>Questions on Stationary Dist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342</cp:revision>
  <cp:lastPrinted>2013-12-09T02:17:29Z</cp:lastPrinted>
  <dcterms:created xsi:type="dcterms:W3CDTF">2011-05-11T16:21:46Z</dcterms:created>
  <dcterms:modified xsi:type="dcterms:W3CDTF">2013-12-09T03:01:51Z</dcterms:modified>
</cp:coreProperties>
</file>