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8"/>
  </p:notesMasterIdLst>
  <p:handoutMasterIdLst>
    <p:handoutMasterId r:id="rId9"/>
  </p:handoutMasterIdLst>
  <p:sldIdLst>
    <p:sldId id="392" r:id="rId3"/>
    <p:sldId id="448" r:id="rId4"/>
    <p:sldId id="449" r:id="rId5"/>
    <p:sldId id="450" r:id="rId6"/>
    <p:sldId id="451" r:id="rId7"/>
  </p:sldIdLst>
  <p:sldSz cx="9144000" cy="6858000" type="screen4x3"/>
  <p:notesSz cx="7315200" cy="9601200"/>
  <p:custDataLst>
    <p:tags r:id="rId10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FF03E3"/>
    <a:srgbClr val="000099"/>
    <a:srgbClr val="BB0FAB"/>
    <a:srgbClr val="C40025"/>
    <a:srgbClr val="F90B1C"/>
    <a:srgbClr val="EC0213"/>
    <a:srgbClr val="F80214"/>
    <a:srgbClr val="FF0000"/>
    <a:srgbClr val="F27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7" autoAdjust="0"/>
    <p:restoredTop sz="95872" autoAdjust="0"/>
  </p:normalViewPr>
  <p:slideViewPr>
    <p:cSldViewPr snapToGrid="0" showGuides="1">
      <p:cViewPr varScale="1">
        <p:scale>
          <a:sx n="125" d="100"/>
          <a:sy n="125" d="100"/>
        </p:scale>
        <p:origin x="1024" y="184"/>
      </p:cViewPr>
      <p:guideLst>
        <p:guide orient="horz" pos="2136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38456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60889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37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92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64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9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61" y="6553201"/>
            <a:ext cx="2001645" cy="27699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49" y="304800"/>
            <a:ext cx="2076451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304800"/>
            <a:ext cx="6076951" cy="58674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61" y="6553201"/>
            <a:ext cx="2001645" cy="27699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61" y="6553201"/>
            <a:ext cx="2001645" cy="27699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75095" y="6553201"/>
            <a:ext cx="1168910" cy="27699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crossover.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61" y="6553201"/>
            <a:ext cx="2001645" cy="27699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61" y="6553201"/>
            <a:ext cx="2001645" cy="27699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61" y="6553201"/>
            <a:ext cx="2001645" cy="27699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80682" y="6553201"/>
            <a:ext cx="1963323" cy="27699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75095" y="6553201"/>
            <a:ext cx="11689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/>
              <a:t>crossover.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1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4" y="6570994"/>
            <a:ext cx="1040670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>
                <a:latin typeface="Comic Sans MS" pitchFamily="66" charset="0"/>
              </a:rPr>
              <a:t>April 5</a:t>
            </a:r>
            <a:r>
              <a:rPr lang="en-US" sz="1100" dirty="0">
                <a:latin typeface="Comic Sans MS" pitchFamily="66" charset="0"/>
              </a:rPr>
              <a:t>, 2018</a:t>
            </a: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7" y="6553201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8465" y="6611780"/>
            <a:ext cx="11212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spd="slow" advClick="0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38034" y="6553201"/>
            <a:ext cx="1705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1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9" y="6611938"/>
            <a:ext cx="864339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1"/>
            <a:ext cx="3082144" cy="27699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1" r:id="rId4"/>
    <p:sldLayoutId id="2147483672" r:id="rId5"/>
    <p:sldLayoutId id="2147483674" r:id="rId6"/>
    <p:sldLayoutId id="2147483676" r:id="rId7"/>
  </p:sldLayoutIdLst>
  <p:transition spd="slow" advClick="0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5" cy="3727938"/>
          </a:xfrm>
        </p:spPr>
        <p:txBody>
          <a:bodyPr/>
          <a:lstStyle/>
          <a:p>
            <a:pPr algn="ctr"/>
            <a:r>
              <a:rPr lang="en-US" sz="8800" b="0" dirty="0"/>
              <a:t>crossover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58461" y="6553201"/>
            <a:ext cx="1785540" cy="276999"/>
          </a:xfrm>
          <a:noFill/>
        </p:spPr>
        <p:txBody>
          <a:bodyPr/>
          <a:lstStyle/>
          <a:p>
            <a:r>
              <a:rPr lang="en-US" dirty="0"/>
              <a:t>propositional algebra.</a:t>
            </a:r>
            <a:fld id="{0150943C-9303-41DF-A6FA-7E32D6C5D18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3000" y="304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/>
              <a:t>Mathematics for Computer Science</a:t>
            </a:r>
            <a:br>
              <a:rPr lang="en-US" i="1"/>
            </a:br>
            <a:r>
              <a:rPr lang="en-US" sz="3200">
                <a:solidFill>
                  <a:srgbClr val="137117"/>
                </a:solidFill>
              </a:rPr>
              <a:t>6.042J/18.062J</a:t>
            </a:r>
            <a:endParaRPr lang="en-US" sz="2800" dirty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5FA15-5AE6-4B41-88BD-8370E852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076" y="304800"/>
            <a:ext cx="6276974" cy="1133475"/>
          </a:xfrm>
        </p:spPr>
        <p:txBody>
          <a:bodyPr/>
          <a:lstStyle/>
          <a:p>
            <a:r>
              <a:rPr lang="en-US" sz="4000" dirty="0"/>
              <a:t>3-color crossover gadget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A0D93F-DBDC-B545-A91A-2442DBC99D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4EC34E6-40FD-9140-9E5F-FD6905F526EE}"/>
              </a:ext>
            </a:extLst>
          </p:cNvPr>
          <p:cNvGrpSpPr/>
          <p:nvPr/>
        </p:nvGrpSpPr>
        <p:grpSpPr>
          <a:xfrm>
            <a:off x="2513812" y="1352896"/>
            <a:ext cx="4198801" cy="4173848"/>
            <a:chOff x="2513812" y="1352896"/>
            <a:chExt cx="4198801" cy="417384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B62837B-25A6-1940-8FDB-0F1D4B1C350A}"/>
                </a:ext>
              </a:extLst>
            </p:cNvPr>
            <p:cNvSpPr/>
            <p:nvPr/>
          </p:nvSpPr>
          <p:spPr bwMode="auto">
            <a:xfrm>
              <a:off x="4501527" y="1352896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093C092-C11E-F446-848F-6ED9BFEA2473}"/>
                </a:ext>
              </a:extLst>
            </p:cNvPr>
            <p:cNvSpPr/>
            <p:nvPr/>
          </p:nvSpPr>
          <p:spPr bwMode="auto">
            <a:xfrm>
              <a:off x="4501527" y="2605227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2DFEB6-EDD5-B847-91DE-1F7DB1CF4CA0}"/>
                </a:ext>
              </a:extLst>
            </p:cNvPr>
            <p:cNvSpPr/>
            <p:nvPr/>
          </p:nvSpPr>
          <p:spPr bwMode="auto">
            <a:xfrm>
              <a:off x="5269080" y="3358041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8A50D50-12B4-124A-8D7C-FD19A99B6D86}"/>
                </a:ext>
              </a:extLst>
            </p:cNvPr>
            <p:cNvCxnSpPr>
              <a:stCxn id="9" idx="0"/>
              <a:endCxn id="79" idx="6"/>
            </p:cNvCxnSpPr>
            <p:nvPr/>
          </p:nvCxnSpPr>
          <p:spPr bwMode="auto">
            <a:xfrm flipV="1">
              <a:off x="5344316" y="2740579"/>
              <a:ext cx="20851" cy="61746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EFB887-30A8-AC41-B97C-42FB20121726}"/>
                </a:ext>
              </a:extLst>
            </p:cNvPr>
            <p:cNvCxnSpPr>
              <a:endCxn id="4" idx="5"/>
            </p:cNvCxnSpPr>
            <p:nvPr/>
          </p:nvCxnSpPr>
          <p:spPr bwMode="auto">
            <a:xfrm flipH="1" flipV="1">
              <a:off x="4629962" y="1481331"/>
              <a:ext cx="707728" cy="11172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E5DF3F-16C3-E247-959B-09026BAB6B31}"/>
                </a:ext>
              </a:extLst>
            </p:cNvPr>
            <p:cNvCxnSpPr>
              <a:stCxn id="9" idx="1"/>
              <a:endCxn id="5" idx="5"/>
            </p:cNvCxnSpPr>
            <p:nvPr/>
          </p:nvCxnSpPr>
          <p:spPr bwMode="auto">
            <a:xfrm flipH="1" flipV="1">
              <a:off x="4629962" y="2733662"/>
              <a:ext cx="661154" cy="64641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4078AF1-2E29-0344-A2C8-0E13CF9C3A43}"/>
                </a:ext>
              </a:extLst>
            </p:cNvPr>
            <p:cNvCxnSpPr>
              <a:stCxn id="5" idx="0"/>
              <a:endCxn id="4" idx="4"/>
            </p:cNvCxnSpPr>
            <p:nvPr/>
          </p:nvCxnSpPr>
          <p:spPr bwMode="auto">
            <a:xfrm flipV="1">
              <a:off x="4576763" y="1503367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B962A10-B368-7849-AA2F-12C200ECE0FA}"/>
                </a:ext>
              </a:extLst>
            </p:cNvPr>
            <p:cNvCxnSpPr>
              <a:stCxn id="9" idx="2"/>
              <a:endCxn id="53" idx="4"/>
            </p:cNvCxnSpPr>
            <p:nvPr/>
          </p:nvCxnSpPr>
          <p:spPr bwMode="auto">
            <a:xfrm flipH="1">
              <a:off x="4678403" y="3433277"/>
              <a:ext cx="590677" cy="1287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958FB6B-3015-4749-B4EE-6BB3448EF54D}"/>
                </a:ext>
              </a:extLst>
            </p:cNvPr>
            <p:cNvCxnSpPr>
              <a:stCxn id="50" idx="5"/>
              <a:endCxn id="4" idx="3"/>
            </p:cNvCxnSpPr>
            <p:nvPr/>
          </p:nvCxnSpPr>
          <p:spPr bwMode="auto">
            <a:xfrm flipV="1">
              <a:off x="3887952" y="1481331"/>
              <a:ext cx="635611" cy="115069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CD238E5-4006-A24E-A65B-E3F65650E36C}"/>
                </a:ext>
              </a:extLst>
            </p:cNvPr>
            <p:cNvSpPr/>
            <p:nvPr/>
          </p:nvSpPr>
          <p:spPr bwMode="auto">
            <a:xfrm rot="16200000">
              <a:off x="2513812" y="3370914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6EB8F7E-1334-5446-BE35-DF2663FE6A84}"/>
                </a:ext>
              </a:extLst>
            </p:cNvPr>
            <p:cNvSpPr/>
            <p:nvPr/>
          </p:nvSpPr>
          <p:spPr bwMode="auto">
            <a:xfrm rot="16200000">
              <a:off x="3766143" y="3370914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594041B-7482-5741-BEB2-CAA868E1B816}"/>
                </a:ext>
              </a:extLst>
            </p:cNvPr>
            <p:cNvSpPr/>
            <p:nvPr/>
          </p:nvSpPr>
          <p:spPr bwMode="auto">
            <a:xfrm rot="16200000">
              <a:off x="3759517" y="2609988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AC6933-A3E6-3041-BDE0-66385B846108}"/>
                </a:ext>
              </a:extLst>
            </p:cNvPr>
            <p:cNvSpPr/>
            <p:nvPr/>
          </p:nvSpPr>
          <p:spPr bwMode="auto">
            <a:xfrm rot="16200000">
              <a:off x="3786022" y="4133985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E3B9665-F522-6E42-9FF4-20777A184223}"/>
                </a:ext>
              </a:extLst>
            </p:cNvPr>
            <p:cNvSpPr/>
            <p:nvPr/>
          </p:nvSpPr>
          <p:spPr bwMode="auto">
            <a:xfrm rot="16200000">
              <a:off x="4527932" y="3370914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BFB25B2-F9E4-FD43-8B31-15E030D1F022}"/>
                </a:ext>
              </a:extLst>
            </p:cNvPr>
            <p:cNvCxnSpPr>
              <a:endCxn id="50" idx="4"/>
            </p:cNvCxnSpPr>
            <p:nvPr/>
          </p:nvCxnSpPr>
          <p:spPr bwMode="auto">
            <a:xfrm rot="16200000" flipH="1" flipV="1">
              <a:off x="4211159" y="2377425"/>
              <a:ext cx="6627" cy="60896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D439910-40EC-354D-AF1D-986284F3859C}"/>
                </a:ext>
              </a:extLst>
            </p:cNvPr>
            <p:cNvCxnSpPr>
              <a:stCxn id="50" idx="0"/>
              <a:endCxn id="48" idx="5"/>
            </p:cNvCxnSpPr>
            <p:nvPr/>
          </p:nvCxnSpPr>
          <p:spPr bwMode="auto">
            <a:xfrm flipH="1">
              <a:off x="2642247" y="2685223"/>
              <a:ext cx="1117270" cy="70772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A2C6DF1-2483-AD4A-96EF-EFE2636F5B65}"/>
                </a:ext>
              </a:extLst>
            </p:cNvPr>
            <p:cNvCxnSpPr>
              <a:stCxn id="5" idx="3"/>
              <a:endCxn id="66" idx="3"/>
            </p:cNvCxnSpPr>
            <p:nvPr/>
          </p:nvCxnSpPr>
          <p:spPr bwMode="auto">
            <a:xfrm flipH="1">
              <a:off x="3897788" y="2733662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8666E31-99E6-C741-90DB-4EEB253C636E}"/>
                </a:ext>
              </a:extLst>
            </p:cNvPr>
            <p:cNvCxnSpPr>
              <a:endCxn id="51" idx="6"/>
            </p:cNvCxnSpPr>
            <p:nvPr/>
          </p:nvCxnSpPr>
          <p:spPr bwMode="auto">
            <a:xfrm>
              <a:off x="3855668" y="3499349"/>
              <a:ext cx="5590" cy="63463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043F6F3-50BA-B042-8090-DB0248B9BB5C}"/>
                </a:ext>
              </a:extLst>
            </p:cNvPr>
            <p:cNvCxnSpPr>
              <a:stCxn id="49" idx="0"/>
              <a:endCxn id="48" idx="4"/>
            </p:cNvCxnSpPr>
            <p:nvPr/>
          </p:nvCxnSpPr>
          <p:spPr bwMode="auto">
            <a:xfrm rot="16200000" flipV="1">
              <a:off x="3215213" y="2895219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173CD94-3391-A44C-86A8-36F34763307D}"/>
                </a:ext>
              </a:extLst>
            </p:cNvPr>
            <p:cNvCxnSpPr>
              <a:endCxn id="53" idx="6"/>
            </p:cNvCxnSpPr>
            <p:nvPr/>
          </p:nvCxnSpPr>
          <p:spPr bwMode="auto">
            <a:xfrm rot="16200000" flipH="1">
              <a:off x="4290140" y="3057885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75ADD1E-2E62-4C42-9F15-AE6940A7CA61}"/>
                </a:ext>
              </a:extLst>
            </p:cNvPr>
            <p:cNvCxnSpPr>
              <a:stCxn id="51" idx="0"/>
              <a:endCxn id="48" idx="3"/>
            </p:cNvCxnSpPr>
            <p:nvPr/>
          </p:nvCxnSpPr>
          <p:spPr bwMode="auto">
            <a:xfrm flipH="1" flipV="1">
              <a:off x="2642247" y="3499349"/>
              <a:ext cx="1143775" cy="7098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FC48AE9-6917-314C-8A2B-25A99FE13F3E}"/>
                </a:ext>
              </a:extLst>
            </p:cNvPr>
            <p:cNvSpPr/>
            <p:nvPr/>
          </p:nvSpPr>
          <p:spPr bwMode="auto">
            <a:xfrm rot="10800000">
              <a:off x="4536906" y="5376273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DC83A22-0C6C-B243-A2A4-AB34E8923180}"/>
                </a:ext>
              </a:extLst>
            </p:cNvPr>
            <p:cNvSpPr/>
            <p:nvPr/>
          </p:nvSpPr>
          <p:spPr bwMode="auto">
            <a:xfrm rot="10800000">
              <a:off x="4536906" y="4123942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361C4A7-392B-5348-9446-6ECA78A76438}"/>
                </a:ext>
              </a:extLst>
            </p:cNvPr>
            <p:cNvSpPr/>
            <p:nvPr/>
          </p:nvSpPr>
          <p:spPr bwMode="auto">
            <a:xfrm rot="10800000">
              <a:off x="5299977" y="4104063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253479B-BBE5-A043-96D5-CFDCE5BF2DA4}"/>
                </a:ext>
              </a:extLst>
            </p:cNvPr>
            <p:cNvSpPr/>
            <p:nvPr/>
          </p:nvSpPr>
          <p:spPr bwMode="auto">
            <a:xfrm rot="10800000">
              <a:off x="3769353" y="3371128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79B5436-1459-E543-A535-0B4C1D8FE5D0}"/>
                </a:ext>
              </a:extLst>
            </p:cNvPr>
            <p:cNvCxnSpPr>
              <a:endCxn id="62" idx="5"/>
            </p:cNvCxnSpPr>
            <p:nvPr/>
          </p:nvCxnSpPr>
          <p:spPr bwMode="auto">
            <a:xfrm>
              <a:off x="3851215" y="4281039"/>
              <a:ext cx="707727" cy="111727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D4D96DD-5B5B-CA49-AF59-D865E93B0FC9}"/>
                </a:ext>
              </a:extLst>
            </p:cNvPr>
            <p:cNvCxnSpPr/>
            <p:nvPr/>
          </p:nvCxnSpPr>
          <p:spPr bwMode="auto">
            <a:xfrm>
              <a:off x="3870997" y="3499563"/>
              <a:ext cx="694898" cy="6632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4922251-032B-7F4E-873E-5439ABE31A68}"/>
                </a:ext>
              </a:extLst>
            </p:cNvPr>
            <p:cNvCxnSpPr>
              <a:stCxn id="63" idx="2"/>
              <a:endCxn id="65" idx="6"/>
            </p:cNvCxnSpPr>
            <p:nvPr/>
          </p:nvCxnSpPr>
          <p:spPr bwMode="auto">
            <a:xfrm flipV="1">
              <a:off x="4687377" y="4179298"/>
              <a:ext cx="612600" cy="1987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4D86D5C-197F-6A41-8E72-600F36DD0EF6}"/>
                </a:ext>
              </a:extLst>
            </p:cNvPr>
            <p:cNvCxnSpPr>
              <a:stCxn id="63" idx="0"/>
              <a:endCxn id="62" idx="4"/>
            </p:cNvCxnSpPr>
            <p:nvPr/>
          </p:nvCxnSpPr>
          <p:spPr bwMode="auto">
            <a:xfrm rot="10800000" flipV="1">
              <a:off x="4612141" y="4274413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6AB2ACE-4D52-B543-8467-5BA30FF2F922}"/>
                </a:ext>
              </a:extLst>
            </p:cNvPr>
            <p:cNvCxnSpPr>
              <a:stCxn id="66" idx="2"/>
            </p:cNvCxnSpPr>
            <p:nvPr/>
          </p:nvCxnSpPr>
          <p:spPr bwMode="auto">
            <a:xfrm rot="10800000" flipH="1">
              <a:off x="3919824" y="3437388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4AC14D7-BE9C-154D-A57B-C2A3669ADED8}"/>
                </a:ext>
              </a:extLst>
            </p:cNvPr>
            <p:cNvCxnSpPr>
              <a:stCxn id="65" idx="7"/>
              <a:endCxn id="62" idx="3"/>
            </p:cNvCxnSpPr>
            <p:nvPr/>
          </p:nvCxnSpPr>
          <p:spPr bwMode="auto">
            <a:xfrm rot="10800000" flipV="1">
              <a:off x="4665341" y="4232498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3027602-ED84-1E44-B68F-A53B5E20805C}"/>
                </a:ext>
              </a:extLst>
            </p:cNvPr>
            <p:cNvSpPr/>
            <p:nvPr/>
          </p:nvSpPr>
          <p:spPr bwMode="auto">
            <a:xfrm rot="5400000">
              <a:off x="6562142" y="3353179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09124D7-B937-044A-87AD-896023111F52}"/>
                </a:ext>
              </a:extLst>
            </p:cNvPr>
            <p:cNvSpPr/>
            <p:nvPr/>
          </p:nvSpPr>
          <p:spPr bwMode="auto">
            <a:xfrm rot="5400000">
              <a:off x="5289932" y="2590108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3264C6-EE68-9947-864B-B2C9B6456510}"/>
                </a:ext>
              </a:extLst>
            </p:cNvPr>
            <p:cNvCxnSpPr>
              <a:stCxn id="65" idx="2"/>
              <a:endCxn id="76" idx="5"/>
            </p:cNvCxnSpPr>
            <p:nvPr/>
          </p:nvCxnSpPr>
          <p:spPr bwMode="auto">
            <a:xfrm flipV="1">
              <a:off x="5450448" y="3481614"/>
              <a:ext cx="1133730" cy="69768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80AF2CE-B576-0C44-B251-8ABA5DB57AC0}"/>
                </a:ext>
              </a:extLst>
            </p:cNvPr>
            <p:cNvCxnSpPr>
              <a:stCxn id="63" idx="3"/>
              <a:endCxn id="9" idx="3"/>
            </p:cNvCxnSpPr>
            <p:nvPr/>
          </p:nvCxnSpPr>
          <p:spPr bwMode="auto">
            <a:xfrm flipV="1">
              <a:off x="4665341" y="3486476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2CE50F2-231D-BC42-9522-467077EBCEDD}"/>
                </a:ext>
              </a:extLst>
            </p:cNvPr>
            <p:cNvCxnSpPr>
              <a:stCxn id="9" idx="6"/>
              <a:endCxn id="76" idx="4"/>
            </p:cNvCxnSpPr>
            <p:nvPr/>
          </p:nvCxnSpPr>
          <p:spPr bwMode="auto">
            <a:xfrm flipV="1">
              <a:off x="5419551" y="3428415"/>
              <a:ext cx="1142591" cy="486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902E147-99C3-6346-AE49-228D71F68743}"/>
                </a:ext>
              </a:extLst>
            </p:cNvPr>
            <p:cNvCxnSpPr>
              <a:stCxn id="63" idx="4"/>
            </p:cNvCxnSpPr>
            <p:nvPr/>
          </p:nvCxnSpPr>
          <p:spPr bwMode="auto">
            <a:xfrm flipV="1">
              <a:off x="4612141" y="3503651"/>
              <a:ext cx="11117" cy="62029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C04B310-9C58-2044-AE04-46230D40BB07}"/>
                </a:ext>
              </a:extLst>
            </p:cNvPr>
            <p:cNvCxnSpPr>
              <a:stCxn id="79" idx="7"/>
              <a:endCxn id="76" idx="3"/>
            </p:cNvCxnSpPr>
            <p:nvPr/>
          </p:nvCxnSpPr>
          <p:spPr bwMode="auto">
            <a:xfrm rot="5400000" flipV="1">
              <a:off x="5672937" y="2463974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41749175"/>
      </p:ext>
    </p:extLst>
  </p:cSld>
  <p:clrMapOvr>
    <a:masterClrMapping/>
  </p:clrMapOvr>
  <p:transition spd="slow" advClick="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5FA15-5AE6-4B41-88BD-8370E852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076" y="203200"/>
            <a:ext cx="6276974" cy="1133475"/>
          </a:xfrm>
        </p:spPr>
        <p:txBody>
          <a:bodyPr/>
          <a:lstStyle/>
          <a:p>
            <a:r>
              <a:rPr lang="en-US" sz="4000" dirty="0"/>
              <a:t>3-color crossover gadget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A0D93F-DBDC-B545-A91A-2442DBC99D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4EC34E6-40FD-9140-9E5F-FD6905F526EE}"/>
              </a:ext>
            </a:extLst>
          </p:cNvPr>
          <p:cNvGrpSpPr/>
          <p:nvPr/>
        </p:nvGrpSpPr>
        <p:grpSpPr>
          <a:xfrm>
            <a:off x="2940532" y="1336675"/>
            <a:ext cx="4198801" cy="4173848"/>
            <a:chOff x="2513812" y="1352896"/>
            <a:chExt cx="4198801" cy="417384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B62837B-25A6-1940-8FDB-0F1D4B1C350A}"/>
                </a:ext>
              </a:extLst>
            </p:cNvPr>
            <p:cNvSpPr/>
            <p:nvPr/>
          </p:nvSpPr>
          <p:spPr bwMode="auto">
            <a:xfrm>
              <a:off x="4501527" y="1352896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093C092-C11E-F446-848F-6ED9BFEA2473}"/>
                </a:ext>
              </a:extLst>
            </p:cNvPr>
            <p:cNvSpPr/>
            <p:nvPr/>
          </p:nvSpPr>
          <p:spPr bwMode="auto">
            <a:xfrm>
              <a:off x="4501527" y="2605227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2DFEB6-EDD5-B847-91DE-1F7DB1CF4CA0}"/>
                </a:ext>
              </a:extLst>
            </p:cNvPr>
            <p:cNvSpPr/>
            <p:nvPr/>
          </p:nvSpPr>
          <p:spPr bwMode="auto">
            <a:xfrm>
              <a:off x="5269080" y="3358041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8A50D50-12B4-124A-8D7C-FD19A99B6D86}"/>
                </a:ext>
              </a:extLst>
            </p:cNvPr>
            <p:cNvCxnSpPr>
              <a:stCxn id="9" idx="0"/>
              <a:endCxn id="79" idx="6"/>
            </p:cNvCxnSpPr>
            <p:nvPr/>
          </p:nvCxnSpPr>
          <p:spPr bwMode="auto">
            <a:xfrm flipV="1">
              <a:off x="5344316" y="2740579"/>
              <a:ext cx="20851" cy="61746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EFB887-30A8-AC41-B97C-42FB20121726}"/>
                </a:ext>
              </a:extLst>
            </p:cNvPr>
            <p:cNvCxnSpPr>
              <a:endCxn id="4" idx="5"/>
            </p:cNvCxnSpPr>
            <p:nvPr/>
          </p:nvCxnSpPr>
          <p:spPr bwMode="auto">
            <a:xfrm flipH="1" flipV="1">
              <a:off x="4629962" y="1481331"/>
              <a:ext cx="707728" cy="11172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E5DF3F-16C3-E247-959B-09026BAB6B31}"/>
                </a:ext>
              </a:extLst>
            </p:cNvPr>
            <p:cNvCxnSpPr>
              <a:stCxn id="9" idx="1"/>
              <a:endCxn id="5" idx="5"/>
            </p:cNvCxnSpPr>
            <p:nvPr/>
          </p:nvCxnSpPr>
          <p:spPr bwMode="auto">
            <a:xfrm flipH="1" flipV="1">
              <a:off x="4629962" y="2733662"/>
              <a:ext cx="661154" cy="64641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4078AF1-2E29-0344-A2C8-0E13CF9C3A43}"/>
                </a:ext>
              </a:extLst>
            </p:cNvPr>
            <p:cNvCxnSpPr>
              <a:stCxn id="5" idx="0"/>
              <a:endCxn id="4" idx="4"/>
            </p:cNvCxnSpPr>
            <p:nvPr/>
          </p:nvCxnSpPr>
          <p:spPr bwMode="auto">
            <a:xfrm flipV="1">
              <a:off x="4576763" y="1503367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B962A10-B368-7849-AA2F-12C200ECE0FA}"/>
                </a:ext>
              </a:extLst>
            </p:cNvPr>
            <p:cNvCxnSpPr>
              <a:stCxn id="9" idx="2"/>
              <a:endCxn id="53" idx="4"/>
            </p:cNvCxnSpPr>
            <p:nvPr/>
          </p:nvCxnSpPr>
          <p:spPr bwMode="auto">
            <a:xfrm flipH="1">
              <a:off x="4678403" y="3433277"/>
              <a:ext cx="590677" cy="1287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958FB6B-3015-4749-B4EE-6BB3448EF54D}"/>
                </a:ext>
              </a:extLst>
            </p:cNvPr>
            <p:cNvCxnSpPr>
              <a:stCxn id="50" idx="5"/>
              <a:endCxn id="4" idx="3"/>
            </p:cNvCxnSpPr>
            <p:nvPr/>
          </p:nvCxnSpPr>
          <p:spPr bwMode="auto">
            <a:xfrm flipV="1">
              <a:off x="3887952" y="1481331"/>
              <a:ext cx="635611" cy="115069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CD238E5-4006-A24E-A65B-E3F65650E36C}"/>
                </a:ext>
              </a:extLst>
            </p:cNvPr>
            <p:cNvSpPr/>
            <p:nvPr/>
          </p:nvSpPr>
          <p:spPr bwMode="auto">
            <a:xfrm rot="16200000">
              <a:off x="2513812" y="3370914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6EB8F7E-1334-5446-BE35-DF2663FE6A84}"/>
                </a:ext>
              </a:extLst>
            </p:cNvPr>
            <p:cNvSpPr/>
            <p:nvPr/>
          </p:nvSpPr>
          <p:spPr bwMode="auto">
            <a:xfrm rot="16200000">
              <a:off x="3766143" y="3370914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594041B-7482-5741-BEB2-CAA868E1B816}"/>
                </a:ext>
              </a:extLst>
            </p:cNvPr>
            <p:cNvSpPr/>
            <p:nvPr/>
          </p:nvSpPr>
          <p:spPr bwMode="auto">
            <a:xfrm rot="16200000">
              <a:off x="3759517" y="2609988"/>
              <a:ext cx="150471" cy="15047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AC6933-A3E6-3041-BDE0-66385B846108}"/>
                </a:ext>
              </a:extLst>
            </p:cNvPr>
            <p:cNvSpPr/>
            <p:nvPr/>
          </p:nvSpPr>
          <p:spPr bwMode="auto">
            <a:xfrm rot="16200000">
              <a:off x="3786022" y="4133985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E3B9665-F522-6E42-9FF4-20777A184223}"/>
                </a:ext>
              </a:extLst>
            </p:cNvPr>
            <p:cNvSpPr/>
            <p:nvPr/>
          </p:nvSpPr>
          <p:spPr bwMode="auto">
            <a:xfrm rot="16200000">
              <a:off x="4527932" y="3370914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BFB25B2-F9E4-FD43-8B31-15E030D1F022}"/>
                </a:ext>
              </a:extLst>
            </p:cNvPr>
            <p:cNvCxnSpPr>
              <a:endCxn id="50" idx="4"/>
            </p:cNvCxnSpPr>
            <p:nvPr/>
          </p:nvCxnSpPr>
          <p:spPr bwMode="auto">
            <a:xfrm rot="16200000" flipH="1" flipV="1">
              <a:off x="4211159" y="2377425"/>
              <a:ext cx="6627" cy="60896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D439910-40EC-354D-AF1D-986284F3859C}"/>
                </a:ext>
              </a:extLst>
            </p:cNvPr>
            <p:cNvCxnSpPr>
              <a:stCxn id="50" idx="0"/>
              <a:endCxn id="48" idx="5"/>
            </p:cNvCxnSpPr>
            <p:nvPr/>
          </p:nvCxnSpPr>
          <p:spPr bwMode="auto">
            <a:xfrm flipH="1">
              <a:off x="2642247" y="2685223"/>
              <a:ext cx="1117270" cy="70772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A2C6DF1-2483-AD4A-96EF-EFE2636F5B65}"/>
                </a:ext>
              </a:extLst>
            </p:cNvPr>
            <p:cNvCxnSpPr>
              <a:stCxn id="5" idx="3"/>
              <a:endCxn id="66" idx="3"/>
            </p:cNvCxnSpPr>
            <p:nvPr/>
          </p:nvCxnSpPr>
          <p:spPr bwMode="auto">
            <a:xfrm flipH="1">
              <a:off x="3897788" y="2733662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8666E31-99E6-C741-90DB-4EEB253C636E}"/>
                </a:ext>
              </a:extLst>
            </p:cNvPr>
            <p:cNvCxnSpPr>
              <a:endCxn id="51" idx="6"/>
            </p:cNvCxnSpPr>
            <p:nvPr/>
          </p:nvCxnSpPr>
          <p:spPr bwMode="auto">
            <a:xfrm>
              <a:off x="3855668" y="3499349"/>
              <a:ext cx="5590" cy="63463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043F6F3-50BA-B042-8090-DB0248B9BB5C}"/>
                </a:ext>
              </a:extLst>
            </p:cNvPr>
            <p:cNvCxnSpPr>
              <a:stCxn id="49" idx="0"/>
              <a:endCxn id="48" idx="4"/>
            </p:cNvCxnSpPr>
            <p:nvPr/>
          </p:nvCxnSpPr>
          <p:spPr bwMode="auto">
            <a:xfrm rot="16200000" flipV="1">
              <a:off x="3215213" y="2895219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173CD94-3391-A44C-86A8-36F34763307D}"/>
                </a:ext>
              </a:extLst>
            </p:cNvPr>
            <p:cNvCxnSpPr>
              <a:endCxn id="53" idx="6"/>
            </p:cNvCxnSpPr>
            <p:nvPr/>
          </p:nvCxnSpPr>
          <p:spPr bwMode="auto">
            <a:xfrm rot="16200000" flipH="1">
              <a:off x="4290140" y="3057885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75ADD1E-2E62-4C42-9F15-AE6940A7CA61}"/>
                </a:ext>
              </a:extLst>
            </p:cNvPr>
            <p:cNvCxnSpPr>
              <a:stCxn id="51" idx="0"/>
              <a:endCxn id="48" idx="3"/>
            </p:cNvCxnSpPr>
            <p:nvPr/>
          </p:nvCxnSpPr>
          <p:spPr bwMode="auto">
            <a:xfrm flipH="1" flipV="1">
              <a:off x="2642247" y="3499349"/>
              <a:ext cx="1143775" cy="7098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FC48AE9-6917-314C-8A2B-25A99FE13F3E}"/>
                </a:ext>
              </a:extLst>
            </p:cNvPr>
            <p:cNvSpPr/>
            <p:nvPr/>
          </p:nvSpPr>
          <p:spPr bwMode="auto">
            <a:xfrm rot="10800000">
              <a:off x="4536906" y="5376273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DC83A22-0C6C-B243-A2A4-AB34E8923180}"/>
                </a:ext>
              </a:extLst>
            </p:cNvPr>
            <p:cNvSpPr/>
            <p:nvPr/>
          </p:nvSpPr>
          <p:spPr bwMode="auto">
            <a:xfrm rot="10800000">
              <a:off x="4536906" y="4123942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361C4A7-392B-5348-9446-6ECA78A76438}"/>
                </a:ext>
              </a:extLst>
            </p:cNvPr>
            <p:cNvSpPr/>
            <p:nvPr/>
          </p:nvSpPr>
          <p:spPr bwMode="auto">
            <a:xfrm rot="10800000">
              <a:off x="5299977" y="4104063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253479B-BBE5-A043-96D5-CFDCE5BF2DA4}"/>
                </a:ext>
              </a:extLst>
            </p:cNvPr>
            <p:cNvSpPr/>
            <p:nvPr/>
          </p:nvSpPr>
          <p:spPr bwMode="auto">
            <a:xfrm rot="10800000">
              <a:off x="3769353" y="3371128"/>
              <a:ext cx="150471" cy="150471"/>
            </a:xfrm>
            <a:prstGeom prst="ellips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79B5436-1459-E543-A535-0B4C1D8FE5D0}"/>
                </a:ext>
              </a:extLst>
            </p:cNvPr>
            <p:cNvCxnSpPr>
              <a:endCxn id="62" idx="5"/>
            </p:cNvCxnSpPr>
            <p:nvPr/>
          </p:nvCxnSpPr>
          <p:spPr bwMode="auto">
            <a:xfrm>
              <a:off x="3851215" y="4281039"/>
              <a:ext cx="707727" cy="111727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D4D96DD-5B5B-CA49-AF59-D865E93B0FC9}"/>
                </a:ext>
              </a:extLst>
            </p:cNvPr>
            <p:cNvCxnSpPr/>
            <p:nvPr/>
          </p:nvCxnSpPr>
          <p:spPr bwMode="auto">
            <a:xfrm>
              <a:off x="3870997" y="3499563"/>
              <a:ext cx="694898" cy="6632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4922251-032B-7F4E-873E-5439ABE31A68}"/>
                </a:ext>
              </a:extLst>
            </p:cNvPr>
            <p:cNvCxnSpPr>
              <a:stCxn id="63" idx="2"/>
              <a:endCxn id="65" idx="6"/>
            </p:cNvCxnSpPr>
            <p:nvPr/>
          </p:nvCxnSpPr>
          <p:spPr bwMode="auto">
            <a:xfrm flipV="1">
              <a:off x="4687377" y="4179298"/>
              <a:ext cx="612600" cy="1987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4D86D5C-197F-6A41-8E72-600F36DD0EF6}"/>
                </a:ext>
              </a:extLst>
            </p:cNvPr>
            <p:cNvCxnSpPr>
              <a:stCxn id="63" idx="0"/>
              <a:endCxn id="62" idx="4"/>
            </p:cNvCxnSpPr>
            <p:nvPr/>
          </p:nvCxnSpPr>
          <p:spPr bwMode="auto">
            <a:xfrm rot="10800000" flipV="1">
              <a:off x="4612141" y="4274413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6AB2ACE-4D52-B543-8467-5BA30FF2F922}"/>
                </a:ext>
              </a:extLst>
            </p:cNvPr>
            <p:cNvCxnSpPr>
              <a:stCxn id="66" idx="2"/>
            </p:cNvCxnSpPr>
            <p:nvPr/>
          </p:nvCxnSpPr>
          <p:spPr bwMode="auto">
            <a:xfrm rot="10800000" flipH="1">
              <a:off x="3919824" y="3437388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4AC14D7-BE9C-154D-A57B-C2A3669ADED8}"/>
                </a:ext>
              </a:extLst>
            </p:cNvPr>
            <p:cNvCxnSpPr>
              <a:stCxn id="65" idx="7"/>
              <a:endCxn id="62" idx="3"/>
            </p:cNvCxnSpPr>
            <p:nvPr/>
          </p:nvCxnSpPr>
          <p:spPr bwMode="auto">
            <a:xfrm rot="10800000" flipV="1">
              <a:off x="4665341" y="4232498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3027602-ED84-1E44-B68F-A53B5E20805C}"/>
                </a:ext>
              </a:extLst>
            </p:cNvPr>
            <p:cNvSpPr/>
            <p:nvPr/>
          </p:nvSpPr>
          <p:spPr bwMode="auto">
            <a:xfrm rot="5400000">
              <a:off x="6562142" y="3353179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09124D7-B937-044A-87AD-896023111F52}"/>
                </a:ext>
              </a:extLst>
            </p:cNvPr>
            <p:cNvSpPr/>
            <p:nvPr/>
          </p:nvSpPr>
          <p:spPr bwMode="auto">
            <a:xfrm rot="5400000">
              <a:off x="5289932" y="2590108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3264C6-EE68-9947-864B-B2C9B6456510}"/>
                </a:ext>
              </a:extLst>
            </p:cNvPr>
            <p:cNvCxnSpPr>
              <a:stCxn id="65" idx="2"/>
              <a:endCxn id="76" idx="5"/>
            </p:cNvCxnSpPr>
            <p:nvPr/>
          </p:nvCxnSpPr>
          <p:spPr bwMode="auto">
            <a:xfrm flipV="1">
              <a:off x="5450448" y="3481614"/>
              <a:ext cx="1133730" cy="69768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80AF2CE-B576-0C44-B251-8ABA5DB57AC0}"/>
                </a:ext>
              </a:extLst>
            </p:cNvPr>
            <p:cNvCxnSpPr>
              <a:stCxn id="63" idx="3"/>
              <a:endCxn id="9" idx="3"/>
            </p:cNvCxnSpPr>
            <p:nvPr/>
          </p:nvCxnSpPr>
          <p:spPr bwMode="auto">
            <a:xfrm flipV="1">
              <a:off x="4665341" y="3486476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2CE50F2-231D-BC42-9522-467077EBCEDD}"/>
                </a:ext>
              </a:extLst>
            </p:cNvPr>
            <p:cNvCxnSpPr>
              <a:stCxn id="9" idx="6"/>
              <a:endCxn id="76" idx="4"/>
            </p:cNvCxnSpPr>
            <p:nvPr/>
          </p:nvCxnSpPr>
          <p:spPr bwMode="auto">
            <a:xfrm flipV="1">
              <a:off x="5419551" y="3428415"/>
              <a:ext cx="1142591" cy="486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902E147-99C3-6346-AE49-228D71F68743}"/>
                </a:ext>
              </a:extLst>
            </p:cNvPr>
            <p:cNvCxnSpPr>
              <a:stCxn id="63" idx="4"/>
            </p:cNvCxnSpPr>
            <p:nvPr/>
          </p:nvCxnSpPr>
          <p:spPr bwMode="auto">
            <a:xfrm flipV="1">
              <a:off x="4612141" y="3503651"/>
              <a:ext cx="11117" cy="62029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C04B310-9C58-2044-AE04-46230D40BB07}"/>
                </a:ext>
              </a:extLst>
            </p:cNvPr>
            <p:cNvCxnSpPr>
              <a:stCxn id="79" idx="7"/>
              <a:endCxn id="76" idx="3"/>
            </p:cNvCxnSpPr>
            <p:nvPr/>
          </p:nvCxnSpPr>
          <p:spPr bwMode="auto">
            <a:xfrm rot="5400000" flipV="1">
              <a:off x="5672937" y="2463974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95333850"/>
      </p:ext>
    </p:extLst>
  </p:cSld>
  <p:clrMapOvr>
    <a:masterClrMapping/>
  </p:clrMapOvr>
  <p:transition spd="slow" advClick="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5FA15-5AE6-4B41-88BD-8370E852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076" y="304800"/>
            <a:ext cx="6276974" cy="1133475"/>
          </a:xfrm>
        </p:spPr>
        <p:txBody>
          <a:bodyPr/>
          <a:lstStyle/>
          <a:p>
            <a:r>
              <a:rPr lang="en-US" sz="4000" dirty="0"/>
              <a:t>3-color crossover gadget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A0D93F-DBDC-B545-A91A-2442DBC99D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4EC34E6-40FD-9140-9E5F-FD6905F526EE}"/>
              </a:ext>
            </a:extLst>
          </p:cNvPr>
          <p:cNvGrpSpPr/>
          <p:nvPr/>
        </p:nvGrpSpPr>
        <p:grpSpPr>
          <a:xfrm>
            <a:off x="2513812" y="1352896"/>
            <a:ext cx="4198801" cy="4173848"/>
            <a:chOff x="2513812" y="1352896"/>
            <a:chExt cx="4198801" cy="417384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B62837B-25A6-1940-8FDB-0F1D4B1C350A}"/>
                </a:ext>
              </a:extLst>
            </p:cNvPr>
            <p:cNvSpPr/>
            <p:nvPr/>
          </p:nvSpPr>
          <p:spPr bwMode="auto">
            <a:xfrm>
              <a:off x="4501527" y="1352896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093C092-C11E-F446-848F-6ED9BFEA2473}"/>
                </a:ext>
              </a:extLst>
            </p:cNvPr>
            <p:cNvSpPr/>
            <p:nvPr/>
          </p:nvSpPr>
          <p:spPr bwMode="auto">
            <a:xfrm>
              <a:off x="4501527" y="2605227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2DFEB6-EDD5-B847-91DE-1F7DB1CF4CA0}"/>
                </a:ext>
              </a:extLst>
            </p:cNvPr>
            <p:cNvSpPr/>
            <p:nvPr/>
          </p:nvSpPr>
          <p:spPr bwMode="auto">
            <a:xfrm>
              <a:off x="5269080" y="3358041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8A50D50-12B4-124A-8D7C-FD19A99B6D86}"/>
                </a:ext>
              </a:extLst>
            </p:cNvPr>
            <p:cNvCxnSpPr>
              <a:stCxn id="9" idx="0"/>
              <a:endCxn id="79" idx="6"/>
            </p:cNvCxnSpPr>
            <p:nvPr/>
          </p:nvCxnSpPr>
          <p:spPr bwMode="auto">
            <a:xfrm flipV="1">
              <a:off x="5344316" y="2740579"/>
              <a:ext cx="20851" cy="61746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EFB887-30A8-AC41-B97C-42FB20121726}"/>
                </a:ext>
              </a:extLst>
            </p:cNvPr>
            <p:cNvCxnSpPr>
              <a:endCxn id="4" idx="5"/>
            </p:cNvCxnSpPr>
            <p:nvPr/>
          </p:nvCxnSpPr>
          <p:spPr bwMode="auto">
            <a:xfrm flipH="1" flipV="1">
              <a:off x="4629962" y="1481331"/>
              <a:ext cx="707728" cy="11172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E5DF3F-16C3-E247-959B-09026BAB6B31}"/>
                </a:ext>
              </a:extLst>
            </p:cNvPr>
            <p:cNvCxnSpPr>
              <a:stCxn id="9" idx="1"/>
              <a:endCxn id="5" idx="5"/>
            </p:cNvCxnSpPr>
            <p:nvPr/>
          </p:nvCxnSpPr>
          <p:spPr bwMode="auto">
            <a:xfrm flipH="1" flipV="1">
              <a:off x="4629962" y="2733662"/>
              <a:ext cx="661154" cy="64641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4078AF1-2E29-0344-A2C8-0E13CF9C3A43}"/>
                </a:ext>
              </a:extLst>
            </p:cNvPr>
            <p:cNvCxnSpPr>
              <a:stCxn id="5" idx="0"/>
              <a:endCxn id="4" idx="4"/>
            </p:cNvCxnSpPr>
            <p:nvPr/>
          </p:nvCxnSpPr>
          <p:spPr bwMode="auto">
            <a:xfrm flipV="1">
              <a:off x="4576763" y="1503367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B962A10-B368-7849-AA2F-12C200ECE0FA}"/>
                </a:ext>
              </a:extLst>
            </p:cNvPr>
            <p:cNvCxnSpPr>
              <a:stCxn id="9" idx="2"/>
              <a:endCxn id="53" idx="4"/>
            </p:cNvCxnSpPr>
            <p:nvPr/>
          </p:nvCxnSpPr>
          <p:spPr bwMode="auto">
            <a:xfrm flipH="1">
              <a:off x="4678403" y="3433277"/>
              <a:ext cx="590677" cy="1287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958FB6B-3015-4749-B4EE-6BB3448EF54D}"/>
                </a:ext>
              </a:extLst>
            </p:cNvPr>
            <p:cNvCxnSpPr>
              <a:stCxn id="50" idx="5"/>
              <a:endCxn id="4" idx="3"/>
            </p:cNvCxnSpPr>
            <p:nvPr/>
          </p:nvCxnSpPr>
          <p:spPr bwMode="auto">
            <a:xfrm flipV="1">
              <a:off x="3887952" y="1481331"/>
              <a:ext cx="635611" cy="115069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CD238E5-4006-A24E-A65B-E3F65650E36C}"/>
                </a:ext>
              </a:extLst>
            </p:cNvPr>
            <p:cNvSpPr/>
            <p:nvPr/>
          </p:nvSpPr>
          <p:spPr bwMode="auto">
            <a:xfrm rot="16200000">
              <a:off x="2513812" y="3370914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6EB8F7E-1334-5446-BE35-DF2663FE6A84}"/>
                </a:ext>
              </a:extLst>
            </p:cNvPr>
            <p:cNvSpPr/>
            <p:nvPr/>
          </p:nvSpPr>
          <p:spPr bwMode="auto">
            <a:xfrm rot="16200000">
              <a:off x="3766143" y="3370914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594041B-7482-5741-BEB2-CAA868E1B816}"/>
                </a:ext>
              </a:extLst>
            </p:cNvPr>
            <p:cNvSpPr/>
            <p:nvPr/>
          </p:nvSpPr>
          <p:spPr bwMode="auto">
            <a:xfrm rot="16200000">
              <a:off x="3759517" y="2609988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AC6933-A3E6-3041-BDE0-66385B846108}"/>
                </a:ext>
              </a:extLst>
            </p:cNvPr>
            <p:cNvSpPr/>
            <p:nvPr/>
          </p:nvSpPr>
          <p:spPr bwMode="auto">
            <a:xfrm rot="16200000">
              <a:off x="3786022" y="4133985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E3B9665-F522-6E42-9FF4-20777A184223}"/>
                </a:ext>
              </a:extLst>
            </p:cNvPr>
            <p:cNvSpPr/>
            <p:nvPr/>
          </p:nvSpPr>
          <p:spPr bwMode="auto">
            <a:xfrm rot="16200000">
              <a:off x="4527932" y="3370914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BFB25B2-F9E4-FD43-8B31-15E030D1F022}"/>
                </a:ext>
              </a:extLst>
            </p:cNvPr>
            <p:cNvCxnSpPr>
              <a:endCxn id="50" idx="4"/>
            </p:cNvCxnSpPr>
            <p:nvPr/>
          </p:nvCxnSpPr>
          <p:spPr bwMode="auto">
            <a:xfrm rot="16200000" flipH="1" flipV="1">
              <a:off x="4211159" y="2377425"/>
              <a:ext cx="6627" cy="60896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D439910-40EC-354D-AF1D-986284F3859C}"/>
                </a:ext>
              </a:extLst>
            </p:cNvPr>
            <p:cNvCxnSpPr>
              <a:stCxn id="50" idx="0"/>
              <a:endCxn id="48" idx="5"/>
            </p:cNvCxnSpPr>
            <p:nvPr/>
          </p:nvCxnSpPr>
          <p:spPr bwMode="auto">
            <a:xfrm flipH="1">
              <a:off x="2642247" y="2685223"/>
              <a:ext cx="1117270" cy="70772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A2C6DF1-2483-AD4A-96EF-EFE2636F5B65}"/>
                </a:ext>
              </a:extLst>
            </p:cNvPr>
            <p:cNvCxnSpPr>
              <a:stCxn id="5" idx="3"/>
              <a:endCxn id="66" idx="3"/>
            </p:cNvCxnSpPr>
            <p:nvPr/>
          </p:nvCxnSpPr>
          <p:spPr bwMode="auto">
            <a:xfrm flipH="1">
              <a:off x="3897788" y="2733662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8666E31-99E6-C741-90DB-4EEB253C636E}"/>
                </a:ext>
              </a:extLst>
            </p:cNvPr>
            <p:cNvCxnSpPr>
              <a:endCxn id="51" idx="6"/>
            </p:cNvCxnSpPr>
            <p:nvPr/>
          </p:nvCxnSpPr>
          <p:spPr bwMode="auto">
            <a:xfrm>
              <a:off x="3855668" y="3499349"/>
              <a:ext cx="5590" cy="63463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043F6F3-50BA-B042-8090-DB0248B9BB5C}"/>
                </a:ext>
              </a:extLst>
            </p:cNvPr>
            <p:cNvCxnSpPr>
              <a:stCxn id="49" idx="0"/>
              <a:endCxn id="48" idx="4"/>
            </p:cNvCxnSpPr>
            <p:nvPr/>
          </p:nvCxnSpPr>
          <p:spPr bwMode="auto">
            <a:xfrm rot="16200000" flipV="1">
              <a:off x="3215213" y="2895219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173CD94-3391-A44C-86A8-36F34763307D}"/>
                </a:ext>
              </a:extLst>
            </p:cNvPr>
            <p:cNvCxnSpPr>
              <a:endCxn id="53" idx="6"/>
            </p:cNvCxnSpPr>
            <p:nvPr/>
          </p:nvCxnSpPr>
          <p:spPr bwMode="auto">
            <a:xfrm rot="16200000" flipH="1">
              <a:off x="4290140" y="3057885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75ADD1E-2E62-4C42-9F15-AE6940A7CA61}"/>
                </a:ext>
              </a:extLst>
            </p:cNvPr>
            <p:cNvCxnSpPr>
              <a:stCxn id="51" idx="0"/>
              <a:endCxn id="48" idx="3"/>
            </p:cNvCxnSpPr>
            <p:nvPr/>
          </p:nvCxnSpPr>
          <p:spPr bwMode="auto">
            <a:xfrm flipH="1" flipV="1">
              <a:off x="2642247" y="3499349"/>
              <a:ext cx="1143775" cy="7098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FC48AE9-6917-314C-8A2B-25A99FE13F3E}"/>
                </a:ext>
              </a:extLst>
            </p:cNvPr>
            <p:cNvSpPr/>
            <p:nvPr/>
          </p:nvSpPr>
          <p:spPr bwMode="auto">
            <a:xfrm rot="10800000">
              <a:off x="4536906" y="5376273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DC83A22-0C6C-B243-A2A4-AB34E8923180}"/>
                </a:ext>
              </a:extLst>
            </p:cNvPr>
            <p:cNvSpPr/>
            <p:nvPr/>
          </p:nvSpPr>
          <p:spPr bwMode="auto">
            <a:xfrm rot="10800000">
              <a:off x="4536906" y="4123942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361C4A7-392B-5348-9446-6ECA78A76438}"/>
                </a:ext>
              </a:extLst>
            </p:cNvPr>
            <p:cNvSpPr/>
            <p:nvPr/>
          </p:nvSpPr>
          <p:spPr bwMode="auto">
            <a:xfrm rot="10800000">
              <a:off x="5299977" y="4104063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253479B-BBE5-A043-96D5-CFDCE5BF2DA4}"/>
                </a:ext>
              </a:extLst>
            </p:cNvPr>
            <p:cNvSpPr/>
            <p:nvPr/>
          </p:nvSpPr>
          <p:spPr bwMode="auto">
            <a:xfrm rot="10800000">
              <a:off x="3769353" y="3371128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79B5436-1459-E543-A535-0B4C1D8FE5D0}"/>
                </a:ext>
              </a:extLst>
            </p:cNvPr>
            <p:cNvCxnSpPr>
              <a:endCxn id="62" idx="5"/>
            </p:cNvCxnSpPr>
            <p:nvPr/>
          </p:nvCxnSpPr>
          <p:spPr bwMode="auto">
            <a:xfrm>
              <a:off x="3851215" y="4281039"/>
              <a:ext cx="707727" cy="111727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D4D96DD-5B5B-CA49-AF59-D865E93B0FC9}"/>
                </a:ext>
              </a:extLst>
            </p:cNvPr>
            <p:cNvCxnSpPr/>
            <p:nvPr/>
          </p:nvCxnSpPr>
          <p:spPr bwMode="auto">
            <a:xfrm>
              <a:off x="3870997" y="3499563"/>
              <a:ext cx="694898" cy="6632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4922251-032B-7F4E-873E-5439ABE31A68}"/>
                </a:ext>
              </a:extLst>
            </p:cNvPr>
            <p:cNvCxnSpPr>
              <a:stCxn id="63" idx="2"/>
              <a:endCxn id="65" idx="6"/>
            </p:cNvCxnSpPr>
            <p:nvPr/>
          </p:nvCxnSpPr>
          <p:spPr bwMode="auto">
            <a:xfrm flipV="1">
              <a:off x="4687377" y="4179298"/>
              <a:ext cx="612600" cy="1987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4D86D5C-197F-6A41-8E72-600F36DD0EF6}"/>
                </a:ext>
              </a:extLst>
            </p:cNvPr>
            <p:cNvCxnSpPr>
              <a:stCxn id="63" idx="0"/>
              <a:endCxn id="62" idx="4"/>
            </p:cNvCxnSpPr>
            <p:nvPr/>
          </p:nvCxnSpPr>
          <p:spPr bwMode="auto">
            <a:xfrm rot="10800000" flipV="1">
              <a:off x="4612141" y="4274413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6AB2ACE-4D52-B543-8467-5BA30FF2F922}"/>
                </a:ext>
              </a:extLst>
            </p:cNvPr>
            <p:cNvCxnSpPr>
              <a:stCxn id="66" idx="2"/>
            </p:cNvCxnSpPr>
            <p:nvPr/>
          </p:nvCxnSpPr>
          <p:spPr bwMode="auto">
            <a:xfrm rot="10800000" flipH="1">
              <a:off x="3919824" y="3437388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4AC14D7-BE9C-154D-A57B-C2A3669ADED8}"/>
                </a:ext>
              </a:extLst>
            </p:cNvPr>
            <p:cNvCxnSpPr>
              <a:stCxn id="65" idx="7"/>
              <a:endCxn id="62" idx="3"/>
            </p:cNvCxnSpPr>
            <p:nvPr/>
          </p:nvCxnSpPr>
          <p:spPr bwMode="auto">
            <a:xfrm rot="10800000" flipV="1">
              <a:off x="4665341" y="4232498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3027602-ED84-1E44-B68F-A53B5E20805C}"/>
                </a:ext>
              </a:extLst>
            </p:cNvPr>
            <p:cNvSpPr/>
            <p:nvPr/>
          </p:nvSpPr>
          <p:spPr bwMode="auto">
            <a:xfrm rot="5400000">
              <a:off x="6562142" y="3353179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09124D7-B937-044A-87AD-896023111F52}"/>
                </a:ext>
              </a:extLst>
            </p:cNvPr>
            <p:cNvSpPr/>
            <p:nvPr/>
          </p:nvSpPr>
          <p:spPr bwMode="auto">
            <a:xfrm rot="5400000">
              <a:off x="5289932" y="2590108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3264C6-EE68-9947-864B-B2C9B6456510}"/>
                </a:ext>
              </a:extLst>
            </p:cNvPr>
            <p:cNvCxnSpPr>
              <a:stCxn id="65" idx="2"/>
              <a:endCxn id="76" idx="5"/>
            </p:cNvCxnSpPr>
            <p:nvPr/>
          </p:nvCxnSpPr>
          <p:spPr bwMode="auto">
            <a:xfrm flipV="1">
              <a:off x="5450448" y="3481614"/>
              <a:ext cx="1133730" cy="69768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80AF2CE-B576-0C44-B251-8ABA5DB57AC0}"/>
                </a:ext>
              </a:extLst>
            </p:cNvPr>
            <p:cNvCxnSpPr>
              <a:stCxn id="63" idx="3"/>
              <a:endCxn id="9" idx="3"/>
            </p:cNvCxnSpPr>
            <p:nvPr/>
          </p:nvCxnSpPr>
          <p:spPr bwMode="auto">
            <a:xfrm flipV="1">
              <a:off x="4665341" y="3486476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2CE50F2-231D-BC42-9522-467077EBCEDD}"/>
                </a:ext>
              </a:extLst>
            </p:cNvPr>
            <p:cNvCxnSpPr>
              <a:stCxn id="9" idx="6"/>
              <a:endCxn id="76" idx="4"/>
            </p:cNvCxnSpPr>
            <p:nvPr/>
          </p:nvCxnSpPr>
          <p:spPr bwMode="auto">
            <a:xfrm flipV="1">
              <a:off x="5419551" y="3428415"/>
              <a:ext cx="1142591" cy="486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902E147-99C3-6346-AE49-228D71F68743}"/>
                </a:ext>
              </a:extLst>
            </p:cNvPr>
            <p:cNvCxnSpPr>
              <a:stCxn id="63" idx="4"/>
            </p:cNvCxnSpPr>
            <p:nvPr/>
          </p:nvCxnSpPr>
          <p:spPr bwMode="auto">
            <a:xfrm flipV="1">
              <a:off x="4612141" y="3503651"/>
              <a:ext cx="11117" cy="62029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C04B310-9C58-2044-AE04-46230D40BB07}"/>
                </a:ext>
              </a:extLst>
            </p:cNvPr>
            <p:cNvCxnSpPr>
              <a:stCxn id="79" idx="7"/>
              <a:endCxn id="76" idx="3"/>
            </p:cNvCxnSpPr>
            <p:nvPr/>
          </p:nvCxnSpPr>
          <p:spPr bwMode="auto">
            <a:xfrm rot="5400000" flipV="1">
              <a:off x="5672937" y="2463974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46002104"/>
      </p:ext>
    </p:extLst>
  </p:cSld>
  <p:clrMapOvr>
    <a:masterClrMapping/>
  </p:clrMapOvr>
  <p:transition spd="slow" advClick="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5FA15-5AE6-4B41-88BD-8370E852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076" y="304800"/>
            <a:ext cx="6276974" cy="1133475"/>
          </a:xfrm>
        </p:spPr>
        <p:txBody>
          <a:bodyPr/>
          <a:lstStyle/>
          <a:p>
            <a:r>
              <a:rPr lang="en-US" sz="4000" dirty="0"/>
              <a:t>3-color crossover gadget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A0D93F-DBDC-B545-A91A-2442DBC99D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4EC34E6-40FD-9140-9E5F-FD6905F526EE}"/>
              </a:ext>
            </a:extLst>
          </p:cNvPr>
          <p:cNvGrpSpPr/>
          <p:nvPr/>
        </p:nvGrpSpPr>
        <p:grpSpPr>
          <a:xfrm>
            <a:off x="2513812" y="1352896"/>
            <a:ext cx="4198801" cy="4173848"/>
            <a:chOff x="2513812" y="1352896"/>
            <a:chExt cx="4198801" cy="417384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B62837B-25A6-1940-8FDB-0F1D4B1C350A}"/>
                </a:ext>
              </a:extLst>
            </p:cNvPr>
            <p:cNvSpPr/>
            <p:nvPr/>
          </p:nvSpPr>
          <p:spPr bwMode="auto">
            <a:xfrm>
              <a:off x="4501527" y="1352896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093C092-C11E-F446-848F-6ED9BFEA2473}"/>
                </a:ext>
              </a:extLst>
            </p:cNvPr>
            <p:cNvSpPr/>
            <p:nvPr/>
          </p:nvSpPr>
          <p:spPr bwMode="auto">
            <a:xfrm>
              <a:off x="4501527" y="2605227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2DFEB6-EDD5-B847-91DE-1F7DB1CF4CA0}"/>
                </a:ext>
              </a:extLst>
            </p:cNvPr>
            <p:cNvSpPr/>
            <p:nvPr/>
          </p:nvSpPr>
          <p:spPr bwMode="auto">
            <a:xfrm>
              <a:off x="5269080" y="3358041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8A50D50-12B4-124A-8D7C-FD19A99B6D86}"/>
                </a:ext>
              </a:extLst>
            </p:cNvPr>
            <p:cNvCxnSpPr>
              <a:stCxn id="9" idx="0"/>
              <a:endCxn id="79" idx="6"/>
            </p:cNvCxnSpPr>
            <p:nvPr/>
          </p:nvCxnSpPr>
          <p:spPr bwMode="auto">
            <a:xfrm flipV="1">
              <a:off x="5344316" y="2740579"/>
              <a:ext cx="20851" cy="61746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EFB887-30A8-AC41-B97C-42FB20121726}"/>
                </a:ext>
              </a:extLst>
            </p:cNvPr>
            <p:cNvCxnSpPr>
              <a:endCxn id="4" idx="5"/>
            </p:cNvCxnSpPr>
            <p:nvPr/>
          </p:nvCxnSpPr>
          <p:spPr bwMode="auto">
            <a:xfrm flipH="1" flipV="1">
              <a:off x="4629962" y="1481331"/>
              <a:ext cx="707728" cy="11172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E5DF3F-16C3-E247-959B-09026BAB6B31}"/>
                </a:ext>
              </a:extLst>
            </p:cNvPr>
            <p:cNvCxnSpPr>
              <a:stCxn id="9" idx="1"/>
              <a:endCxn id="5" idx="5"/>
            </p:cNvCxnSpPr>
            <p:nvPr/>
          </p:nvCxnSpPr>
          <p:spPr bwMode="auto">
            <a:xfrm flipH="1" flipV="1">
              <a:off x="4629962" y="2733662"/>
              <a:ext cx="661154" cy="64641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4078AF1-2E29-0344-A2C8-0E13CF9C3A43}"/>
                </a:ext>
              </a:extLst>
            </p:cNvPr>
            <p:cNvCxnSpPr>
              <a:stCxn id="5" idx="0"/>
              <a:endCxn id="4" idx="4"/>
            </p:cNvCxnSpPr>
            <p:nvPr/>
          </p:nvCxnSpPr>
          <p:spPr bwMode="auto">
            <a:xfrm flipV="1">
              <a:off x="4576763" y="1503367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B962A10-B368-7849-AA2F-12C200ECE0FA}"/>
                </a:ext>
              </a:extLst>
            </p:cNvPr>
            <p:cNvCxnSpPr>
              <a:stCxn id="9" idx="2"/>
              <a:endCxn id="53" idx="4"/>
            </p:cNvCxnSpPr>
            <p:nvPr/>
          </p:nvCxnSpPr>
          <p:spPr bwMode="auto">
            <a:xfrm flipH="1">
              <a:off x="4678403" y="3433277"/>
              <a:ext cx="590677" cy="1287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958FB6B-3015-4749-B4EE-6BB3448EF54D}"/>
                </a:ext>
              </a:extLst>
            </p:cNvPr>
            <p:cNvCxnSpPr>
              <a:stCxn id="50" idx="5"/>
              <a:endCxn id="4" idx="3"/>
            </p:cNvCxnSpPr>
            <p:nvPr/>
          </p:nvCxnSpPr>
          <p:spPr bwMode="auto">
            <a:xfrm flipV="1">
              <a:off x="3887952" y="1481331"/>
              <a:ext cx="635611" cy="115069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CD238E5-4006-A24E-A65B-E3F65650E36C}"/>
                </a:ext>
              </a:extLst>
            </p:cNvPr>
            <p:cNvSpPr/>
            <p:nvPr/>
          </p:nvSpPr>
          <p:spPr bwMode="auto">
            <a:xfrm rot="16200000">
              <a:off x="2513812" y="3370914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6EB8F7E-1334-5446-BE35-DF2663FE6A84}"/>
                </a:ext>
              </a:extLst>
            </p:cNvPr>
            <p:cNvSpPr/>
            <p:nvPr/>
          </p:nvSpPr>
          <p:spPr bwMode="auto">
            <a:xfrm rot="16200000">
              <a:off x="3766143" y="3370914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594041B-7482-5741-BEB2-CAA868E1B816}"/>
                </a:ext>
              </a:extLst>
            </p:cNvPr>
            <p:cNvSpPr/>
            <p:nvPr/>
          </p:nvSpPr>
          <p:spPr bwMode="auto">
            <a:xfrm rot="16200000">
              <a:off x="3759517" y="2609988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AC6933-A3E6-3041-BDE0-66385B846108}"/>
                </a:ext>
              </a:extLst>
            </p:cNvPr>
            <p:cNvSpPr/>
            <p:nvPr/>
          </p:nvSpPr>
          <p:spPr bwMode="auto">
            <a:xfrm rot="16200000">
              <a:off x="3786022" y="4133985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E3B9665-F522-6E42-9FF4-20777A184223}"/>
                </a:ext>
              </a:extLst>
            </p:cNvPr>
            <p:cNvSpPr/>
            <p:nvPr/>
          </p:nvSpPr>
          <p:spPr bwMode="auto">
            <a:xfrm rot="16200000">
              <a:off x="4527932" y="3370914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BFB25B2-F9E4-FD43-8B31-15E030D1F022}"/>
                </a:ext>
              </a:extLst>
            </p:cNvPr>
            <p:cNvCxnSpPr>
              <a:endCxn id="50" idx="4"/>
            </p:cNvCxnSpPr>
            <p:nvPr/>
          </p:nvCxnSpPr>
          <p:spPr bwMode="auto">
            <a:xfrm rot="16200000" flipH="1" flipV="1">
              <a:off x="4211159" y="2377425"/>
              <a:ext cx="6627" cy="60896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D439910-40EC-354D-AF1D-986284F3859C}"/>
                </a:ext>
              </a:extLst>
            </p:cNvPr>
            <p:cNvCxnSpPr>
              <a:stCxn id="50" idx="0"/>
              <a:endCxn id="48" idx="5"/>
            </p:cNvCxnSpPr>
            <p:nvPr/>
          </p:nvCxnSpPr>
          <p:spPr bwMode="auto">
            <a:xfrm flipH="1">
              <a:off x="2642247" y="2685223"/>
              <a:ext cx="1117270" cy="70772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A2C6DF1-2483-AD4A-96EF-EFE2636F5B65}"/>
                </a:ext>
              </a:extLst>
            </p:cNvPr>
            <p:cNvCxnSpPr>
              <a:stCxn id="5" idx="3"/>
              <a:endCxn id="66" idx="3"/>
            </p:cNvCxnSpPr>
            <p:nvPr/>
          </p:nvCxnSpPr>
          <p:spPr bwMode="auto">
            <a:xfrm flipH="1">
              <a:off x="3897788" y="2733662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8666E31-99E6-C741-90DB-4EEB253C636E}"/>
                </a:ext>
              </a:extLst>
            </p:cNvPr>
            <p:cNvCxnSpPr>
              <a:endCxn id="51" idx="6"/>
            </p:cNvCxnSpPr>
            <p:nvPr/>
          </p:nvCxnSpPr>
          <p:spPr bwMode="auto">
            <a:xfrm>
              <a:off x="3855668" y="3499349"/>
              <a:ext cx="5590" cy="63463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043F6F3-50BA-B042-8090-DB0248B9BB5C}"/>
                </a:ext>
              </a:extLst>
            </p:cNvPr>
            <p:cNvCxnSpPr>
              <a:stCxn id="49" idx="0"/>
              <a:endCxn id="48" idx="4"/>
            </p:cNvCxnSpPr>
            <p:nvPr/>
          </p:nvCxnSpPr>
          <p:spPr bwMode="auto">
            <a:xfrm rot="16200000" flipV="1">
              <a:off x="3215213" y="2895219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173CD94-3391-A44C-86A8-36F34763307D}"/>
                </a:ext>
              </a:extLst>
            </p:cNvPr>
            <p:cNvCxnSpPr>
              <a:endCxn id="53" idx="6"/>
            </p:cNvCxnSpPr>
            <p:nvPr/>
          </p:nvCxnSpPr>
          <p:spPr bwMode="auto">
            <a:xfrm rot="16200000" flipH="1">
              <a:off x="4290140" y="3057885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75ADD1E-2E62-4C42-9F15-AE6940A7CA61}"/>
                </a:ext>
              </a:extLst>
            </p:cNvPr>
            <p:cNvCxnSpPr>
              <a:stCxn id="51" idx="0"/>
              <a:endCxn id="48" idx="3"/>
            </p:cNvCxnSpPr>
            <p:nvPr/>
          </p:nvCxnSpPr>
          <p:spPr bwMode="auto">
            <a:xfrm flipH="1" flipV="1">
              <a:off x="2642247" y="3499349"/>
              <a:ext cx="1143775" cy="7098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FC48AE9-6917-314C-8A2B-25A99FE13F3E}"/>
                </a:ext>
              </a:extLst>
            </p:cNvPr>
            <p:cNvSpPr/>
            <p:nvPr/>
          </p:nvSpPr>
          <p:spPr bwMode="auto">
            <a:xfrm rot="10800000">
              <a:off x="4536906" y="5376273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DC83A22-0C6C-B243-A2A4-AB34E8923180}"/>
                </a:ext>
              </a:extLst>
            </p:cNvPr>
            <p:cNvSpPr/>
            <p:nvPr/>
          </p:nvSpPr>
          <p:spPr bwMode="auto">
            <a:xfrm rot="10800000">
              <a:off x="4536906" y="4123942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361C4A7-392B-5348-9446-6ECA78A76438}"/>
                </a:ext>
              </a:extLst>
            </p:cNvPr>
            <p:cNvSpPr/>
            <p:nvPr/>
          </p:nvSpPr>
          <p:spPr bwMode="auto">
            <a:xfrm rot="10800000">
              <a:off x="5299977" y="4104063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253479B-BBE5-A043-96D5-CFDCE5BF2DA4}"/>
                </a:ext>
              </a:extLst>
            </p:cNvPr>
            <p:cNvSpPr/>
            <p:nvPr/>
          </p:nvSpPr>
          <p:spPr bwMode="auto">
            <a:xfrm rot="10800000">
              <a:off x="3769353" y="3371128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79B5436-1459-E543-A535-0B4C1D8FE5D0}"/>
                </a:ext>
              </a:extLst>
            </p:cNvPr>
            <p:cNvCxnSpPr>
              <a:endCxn id="62" idx="5"/>
            </p:cNvCxnSpPr>
            <p:nvPr/>
          </p:nvCxnSpPr>
          <p:spPr bwMode="auto">
            <a:xfrm>
              <a:off x="3851215" y="4281039"/>
              <a:ext cx="707727" cy="111727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D4D96DD-5B5B-CA49-AF59-D865E93B0FC9}"/>
                </a:ext>
              </a:extLst>
            </p:cNvPr>
            <p:cNvCxnSpPr/>
            <p:nvPr/>
          </p:nvCxnSpPr>
          <p:spPr bwMode="auto">
            <a:xfrm>
              <a:off x="3870997" y="3499563"/>
              <a:ext cx="694898" cy="6632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4922251-032B-7F4E-873E-5439ABE31A68}"/>
                </a:ext>
              </a:extLst>
            </p:cNvPr>
            <p:cNvCxnSpPr>
              <a:stCxn id="63" idx="2"/>
              <a:endCxn id="65" idx="6"/>
            </p:cNvCxnSpPr>
            <p:nvPr/>
          </p:nvCxnSpPr>
          <p:spPr bwMode="auto">
            <a:xfrm flipV="1">
              <a:off x="4687377" y="4179298"/>
              <a:ext cx="612600" cy="1987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4D86D5C-197F-6A41-8E72-600F36DD0EF6}"/>
                </a:ext>
              </a:extLst>
            </p:cNvPr>
            <p:cNvCxnSpPr>
              <a:stCxn id="63" idx="0"/>
              <a:endCxn id="62" idx="4"/>
            </p:cNvCxnSpPr>
            <p:nvPr/>
          </p:nvCxnSpPr>
          <p:spPr bwMode="auto">
            <a:xfrm rot="10800000" flipV="1">
              <a:off x="4612141" y="4274413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6AB2ACE-4D52-B543-8467-5BA30FF2F922}"/>
                </a:ext>
              </a:extLst>
            </p:cNvPr>
            <p:cNvCxnSpPr>
              <a:stCxn id="66" idx="2"/>
            </p:cNvCxnSpPr>
            <p:nvPr/>
          </p:nvCxnSpPr>
          <p:spPr bwMode="auto">
            <a:xfrm rot="10800000" flipH="1">
              <a:off x="3919824" y="3437388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4AC14D7-BE9C-154D-A57B-C2A3669ADED8}"/>
                </a:ext>
              </a:extLst>
            </p:cNvPr>
            <p:cNvCxnSpPr>
              <a:stCxn id="65" idx="7"/>
              <a:endCxn id="62" idx="3"/>
            </p:cNvCxnSpPr>
            <p:nvPr/>
          </p:nvCxnSpPr>
          <p:spPr bwMode="auto">
            <a:xfrm rot="10800000" flipV="1">
              <a:off x="4665341" y="4232498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3027602-ED84-1E44-B68F-A53B5E20805C}"/>
                </a:ext>
              </a:extLst>
            </p:cNvPr>
            <p:cNvSpPr/>
            <p:nvPr/>
          </p:nvSpPr>
          <p:spPr bwMode="auto">
            <a:xfrm rot="5400000">
              <a:off x="6562142" y="3353179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09124D7-B937-044A-87AD-896023111F52}"/>
                </a:ext>
              </a:extLst>
            </p:cNvPr>
            <p:cNvSpPr/>
            <p:nvPr/>
          </p:nvSpPr>
          <p:spPr bwMode="auto">
            <a:xfrm rot="5400000">
              <a:off x="5289932" y="2590108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3264C6-EE68-9947-864B-B2C9B6456510}"/>
                </a:ext>
              </a:extLst>
            </p:cNvPr>
            <p:cNvCxnSpPr>
              <a:stCxn id="65" idx="2"/>
              <a:endCxn id="76" idx="5"/>
            </p:cNvCxnSpPr>
            <p:nvPr/>
          </p:nvCxnSpPr>
          <p:spPr bwMode="auto">
            <a:xfrm flipV="1">
              <a:off x="5450448" y="3481614"/>
              <a:ext cx="1133730" cy="69768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80AF2CE-B576-0C44-B251-8ABA5DB57AC0}"/>
                </a:ext>
              </a:extLst>
            </p:cNvPr>
            <p:cNvCxnSpPr>
              <a:stCxn id="63" idx="3"/>
              <a:endCxn id="9" idx="3"/>
            </p:cNvCxnSpPr>
            <p:nvPr/>
          </p:nvCxnSpPr>
          <p:spPr bwMode="auto">
            <a:xfrm flipV="1">
              <a:off x="4665341" y="3486476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2CE50F2-231D-BC42-9522-467077EBCEDD}"/>
                </a:ext>
              </a:extLst>
            </p:cNvPr>
            <p:cNvCxnSpPr>
              <a:stCxn id="9" idx="6"/>
              <a:endCxn id="76" idx="4"/>
            </p:cNvCxnSpPr>
            <p:nvPr/>
          </p:nvCxnSpPr>
          <p:spPr bwMode="auto">
            <a:xfrm flipV="1">
              <a:off x="5419551" y="3428415"/>
              <a:ext cx="1142591" cy="486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902E147-99C3-6346-AE49-228D71F68743}"/>
                </a:ext>
              </a:extLst>
            </p:cNvPr>
            <p:cNvCxnSpPr>
              <a:stCxn id="63" idx="4"/>
            </p:cNvCxnSpPr>
            <p:nvPr/>
          </p:nvCxnSpPr>
          <p:spPr bwMode="auto">
            <a:xfrm flipV="1">
              <a:off x="4612141" y="3503651"/>
              <a:ext cx="11117" cy="62029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C04B310-9C58-2044-AE04-46230D40BB07}"/>
                </a:ext>
              </a:extLst>
            </p:cNvPr>
            <p:cNvCxnSpPr>
              <a:stCxn id="79" idx="7"/>
              <a:endCxn id="76" idx="3"/>
            </p:cNvCxnSpPr>
            <p:nvPr/>
          </p:nvCxnSpPr>
          <p:spPr bwMode="auto">
            <a:xfrm rot="5400000" flipV="1">
              <a:off x="5672937" y="2463974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77566691"/>
      </p:ext>
    </p:extLst>
  </p:cSld>
  <p:clrMapOvr>
    <a:masterClrMapping/>
  </p:clrMapOvr>
  <p:transition spd="slow" advClick="0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10120</TotalTime>
  <Words>42</Words>
  <Application>Microsoft Macintosh PowerPoint</Application>
  <PresentationFormat>On-screen Show (4:3)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Comic Sans MS</vt:lpstr>
      <vt:lpstr>Times New Roman</vt:lpstr>
      <vt:lpstr>6.042 Lecture Template</vt:lpstr>
      <vt:lpstr>1_6.042 Lecture Template</vt:lpstr>
      <vt:lpstr>crossover</vt:lpstr>
      <vt:lpstr>3-color crossover gadget</vt:lpstr>
      <vt:lpstr>3-color crossover gadget</vt:lpstr>
      <vt:lpstr>3-color crossover gadget</vt:lpstr>
      <vt:lpstr>3-color crossover gadget</vt:lpstr>
    </vt:vector>
  </TitlesOfParts>
  <Company>toc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830</cp:revision>
  <cp:lastPrinted>2018-03-10T16:18:19Z</cp:lastPrinted>
  <dcterms:created xsi:type="dcterms:W3CDTF">2011-02-09T15:01:58Z</dcterms:created>
  <dcterms:modified xsi:type="dcterms:W3CDTF">2018-04-05T18:57:04Z</dcterms:modified>
</cp:coreProperties>
</file>