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1" r:id="rId2"/>
    <p:sldId id="365" r:id="rId3"/>
    <p:sldId id="406" r:id="rId4"/>
    <p:sldId id="411" r:id="rId5"/>
    <p:sldId id="408" r:id="rId6"/>
    <p:sldId id="409" r:id="rId7"/>
    <p:sldId id="410" r:id="rId8"/>
    <p:sldId id="43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8" d="100"/>
          <a:sy n="158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8327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Strong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2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0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844133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Proof: by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with</a:t>
            </a:r>
          </a:p>
          <a:p>
            <a:r>
              <a:rPr lang="en-US" sz="4400" dirty="0">
                <a:latin typeface="Comic Sans MS" pitchFamily="66" charset="0"/>
              </a:rPr>
              <a:t>   Claim(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Base case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8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</a:t>
            </a:r>
            <a:r>
              <a:rPr lang="en-US" sz="4400" dirty="0" smtClean="0"/>
              <a:t>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6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 </a:t>
            </a:r>
            <a:r>
              <a:rPr lang="en-US" sz="4800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Case</a:t>
            </a:r>
            <a:r>
              <a:rPr lang="en-US" sz="4400" b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538"/>
              </p:ext>
            </p:extLst>
          </p:nvPr>
        </p:nvGraphicFramePr>
        <p:xfrm>
          <a:off x="1371600" y="2874963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4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74963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endParaRPr lang="en-US" sz="4400" dirty="0" smtClean="0">
              <a:solidFill>
                <a:srgbClr val="FF33CC"/>
              </a:solidFill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Case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3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4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1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2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 Then </a:t>
            </a:r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3245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).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34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2,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609600" y="1371600"/>
            <a:ext cx="7920482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We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conclude by strong</a:t>
            </a: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induction that,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using </a:t>
            </a:r>
            <a:r>
              <a:rPr lang="en-US" sz="5400" dirty="0">
                <a:latin typeface="Comic Sans MS"/>
                <a:cs typeface="Comic Sans MS"/>
              </a:rPr>
              <a:t>3¢ and 5</a:t>
            </a:r>
            <a:r>
              <a:rPr lang="en-US" sz="5400" dirty="0" smtClean="0">
                <a:latin typeface="Comic Sans MS"/>
                <a:cs typeface="Comic Sans MS"/>
              </a:rPr>
              <a:t>¢ stamps,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5400" dirty="0">
                <a:latin typeface="Comic Sans MS"/>
                <a:cs typeface="Comic Sans MS"/>
              </a:rPr>
              <a:t>8</a:t>
            </a:r>
            <a:r>
              <a:rPr lang="en-US" sz="5400" dirty="0" smtClean="0">
                <a:latin typeface="Comic Sans MS"/>
                <a:cs typeface="Comic Sans MS"/>
              </a:rPr>
              <a:t>¢ postage can be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formed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073" y="4648200"/>
            <a:ext cx="433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BC34CA"/>
                </a:solidFill>
                <a:latin typeface="Comic Sans MS" pitchFamily="66" charset="0"/>
                <a:cs typeface="Times New Roman" pitchFamily="18" charset="0"/>
              </a:rPr>
              <a:t>for all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0.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574</Words>
  <Application>Microsoft Macintosh PowerPoint</Application>
  <PresentationFormat>On-screen Show (4:3)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Strong Induction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195</cp:revision>
  <cp:lastPrinted>2011-09-28T04:34:35Z</cp:lastPrinted>
  <dcterms:created xsi:type="dcterms:W3CDTF">2011-02-22T16:01:23Z</dcterms:created>
  <dcterms:modified xsi:type="dcterms:W3CDTF">2012-02-21T05:03:39Z</dcterms:modified>
</cp:coreProperties>
</file>