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0"/>
  </p:normalViewPr>
  <p:slideViewPr>
    <p:cSldViewPr snapToGrid="0" snapToObjects="1" showGuides="1">
      <p:cViewPr varScale="1">
        <p:scale>
          <a:sx n="90" d="100"/>
          <a:sy n="90" d="100"/>
        </p:scale>
        <p:origin x="232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CB6D-A7A5-4B46-938D-D331C760D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E28E7-02C3-9E40-943E-0D0DC7508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C5398-F2ED-6448-9BDA-D0AD66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EF8B-90E1-2246-9902-954EFD0D60B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63CC-24E9-E946-8267-89502E2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15047-A97A-EE42-A812-E1CE9AE0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A43A-F67E-6746-B6D4-6A1580F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8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421F-F5D8-E848-ABD3-AFD1E4B9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4A3F-4130-554B-9787-91687310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14EE0-BB70-A94A-8A3C-80FA9D39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EF8B-90E1-2246-9902-954EFD0D60B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DF9D-BDB0-344C-B2EE-5B8C35EC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01ED-ABB4-1246-B47D-05C29201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A43A-F67E-6746-B6D4-6A1580F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0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D2ABF-0179-7D4F-A42D-1D472D6FA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336D8-DB6B-294B-9E8F-3BA948A07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80D0-4D2E-6E40-8A0F-A38CFB85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EF8B-90E1-2246-9902-954EFD0D60B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E9E2-C5C1-C443-8A33-0B9B7735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840A7-A403-B242-A8EE-ABB182FB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A43A-F67E-6746-B6D4-6A1580F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3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2917-3282-3D4E-BB14-CBB91BCB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41B2-AA8B-8E41-B0B3-E04A04D1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FE6D-4E2C-B240-B084-ACEE5FA2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EF8B-90E1-2246-9902-954EFD0D60B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1CE5-6BC8-774B-B63C-D1EE667A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DD71-F646-4C45-B61B-5B82A881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A43A-F67E-6746-B6D4-6A1580F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5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B54C-3C67-3642-93C3-1C0424E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B6A4C-8CD2-E646-8D8D-73219CE3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4876-C9F6-5149-B0FB-5FE8383A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EF8B-90E1-2246-9902-954EFD0D60B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92FB-BB04-5248-B215-AFEC0D2C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1381-23D4-924F-BE4F-B14CD688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A43A-F67E-6746-B6D4-6A1580F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38EC-7582-B243-9F4E-5D934D74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F80C-B3BB-634A-B6E4-F4E51123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DC25B-87B6-9F46-B22A-D1729D3BB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415B4-4788-F74E-8C5C-8827A941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EF8B-90E1-2246-9902-954EFD0D60B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89F51-3512-D346-A246-A965B409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32E69-76A4-A74D-A62C-E4CFD71F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A43A-F67E-6746-B6D4-6A1580F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1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3105-9DD4-A44E-B855-CFBF6631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A443-8C14-C847-91C3-03DAC351D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A9886-1526-5C45-A106-4D595D3E2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344D2-DB6C-754F-928F-916477A2A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19E3B-C26F-4245-87F0-552087D28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F07DE-8D6E-8449-8F6B-5B2C9EC0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EF8B-90E1-2246-9902-954EFD0D60B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9FBCA-541D-5944-B72C-83A5A1AE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168C7-3513-4F4A-B2A6-25EA3AE2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A43A-F67E-6746-B6D4-6A1580F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0B9C-44EC-7245-8DFA-F6D47774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415F0-9A2D-4748-B4A4-97C3DE49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EF8B-90E1-2246-9902-954EFD0D60B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685D5-F02D-324E-8410-A9A59CE0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D7928-99CF-A747-8825-AF264C30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A43A-F67E-6746-B6D4-6A1580F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276A2-DFB5-B842-B653-6325208C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EF8B-90E1-2246-9902-954EFD0D60B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086EA-E832-C24C-A741-65D5EEDF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F6084-8BD0-1C46-BEDC-584AF88F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A43A-F67E-6746-B6D4-6A1580F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8287-29B1-2246-A722-8388255E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FFD64-D588-BF4D-BD83-3989852D8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A2B48-340C-1149-82C2-0C7EE4AC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C630-92D8-2845-8F43-852F37C9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EF8B-90E1-2246-9902-954EFD0D60B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CBE9D-C9A8-8D45-BC3E-F0B9D952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BD3B9-D53A-6449-9716-82449975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A43A-F67E-6746-B6D4-6A1580F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7B82-2FC7-AE4E-99AF-39CBC4F0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4122B-684B-D643-88DD-A54E87845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CFF60-4916-214A-AE53-24FB77DF9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C8249-DF98-274C-AE04-7ED521DF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EF8B-90E1-2246-9902-954EFD0D60B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ABB02-DCB2-214D-8BB2-7678B650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2309F-2440-2348-ABD5-B28B5BB2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A43A-F67E-6746-B6D4-6A1580F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0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C0776-9683-6146-861A-0DDB1775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526A5-3A72-214F-B997-A63C8482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3329-E2D1-3945-8FA8-E26FBC89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BEF8B-90E1-2246-9902-954EFD0D60B7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5C050-BB75-1443-BF11-C3B809E70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F286-282C-2E47-AD4A-EDCE8DB1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A43A-F67E-6746-B6D4-6A1580F6D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38E840-315C-7141-9B31-12CADDACD45B}"/>
              </a:ext>
            </a:extLst>
          </p:cNvPr>
          <p:cNvGrpSpPr/>
          <p:nvPr/>
        </p:nvGrpSpPr>
        <p:grpSpPr>
          <a:xfrm>
            <a:off x="3091544" y="348346"/>
            <a:ext cx="6139539" cy="6128660"/>
            <a:chOff x="2513812" y="1352896"/>
            <a:chExt cx="4198801" cy="41738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B72A60-8F57-BF4F-95C3-9F75BC71EF4B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32D76A-39B2-B64D-B547-532814687CD1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6F1A06-1A00-1A42-AFDC-D3883A854F07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1C111BF-0D1A-5340-B968-003946FFB7C2}"/>
                </a:ext>
              </a:extLst>
            </p:cNvPr>
            <p:cNvCxnSpPr>
              <a:stCxn id="7" idx="0"/>
              <a:endCxn id="37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EC3FF6-897B-DA47-9F30-3665985BFEB2}"/>
                </a:ext>
              </a:extLst>
            </p:cNvPr>
            <p:cNvCxnSpPr>
              <a:endCxn id="5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8EBF42-4917-894F-8967-1F7EA8B6CC5F}"/>
                </a:ext>
              </a:extLst>
            </p:cNvPr>
            <p:cNvCxnSpPr>
              <a:stCxn id="7" idx="1"/>
              <a:endCxn id="6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AC6A628-55EA-0A4C-9940-CC77B3369DCC}"/>
                </a:ext>
              </a:extLst>
            </p:cNvPr>
            <p:cNvCxnSpPr>
              <a:stCxn id="6" idx="0"/>
              <a:endCxn id="5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ABE107-4D71-3A4B-B07A-5B294D0D7CE9}"/>
                </a:ext>
              </a:extLst>
            </p:cNvPr>
            <p:cNvCxnSpPr>
              <a:stCxn id="7" idx="2"/>
              <a:endCxn id="18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1129A8-B147-574D-8B02-6117C86FCDCC}"/>
                </a:ext>
              </a:extLst>
            </p:cNvPr>
            <p:cNvCxnSpPr>
              <a:stCxn id="16" idx="5"/>
              <a:endCxn id="5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855C55-A27A-2F46-B70C-35545A610A3A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02CD8BC-53EC-1D43-9A89-75BE61DFECEC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00D1F6-B5C8-4648-A762-B602347BFB9E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219C79-49E2-B648-A3E4-795FEABDD3F8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DF85EF-EB5D-564C-B12C-81C640FB4EE3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62FC1C-E3C4-E64E-85BC-18FB87703DBD}"/>
                </a:ext>
              </a:extLst>
            </p:cNvPr>
            <p:cNvCxnSpPr>
              <a:endCxn id="16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D77E5FB-4D4D-C446-8A64-7EBA9B9CC63D}"/>
                </a:ext>
              </a:extLst>
            </p:cNvPr>
            <p:cNvCxnSpPr>
              <a:stCxn id="16" idx="0"/>
              <a:endCxn id="14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43CE48-B50B-D141-96A4-BE15A08CE161}"/>
                </a:ext>
              </a:extLst>
            </p:cNvPr>
            <p:cNvCxnSpPr>
              <a:stCxn id="6" idx="3"/>
              <a:endCxn id="29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CF97FF5-979B-6444-B5E9-E99A9A6951B9}"/>
                </a:ext>
              </a:extLst>
            </p:cNvPr>
            <p:cNvCxnSpPr>
              <a:endCxn id="17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70FB16-7B6E-3B45-9830-3FFDE2AFB93A}"/>
                </a:ext>
              </a:extLst>
            </p:cNvPr>
            <p:cNvCxnSpPr>
              <a:stCxn id="15" idx="0"/>
              <a:endCxn id="14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9EA32D-39FA-124A-AD48-21A52789A887}"/>
                </a:ext>
              </a:extLst>
            </p:cNvPr>
            <p:cNvCxnSpPr>
              <a:endCxn id="18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1AEAAC1-7A98-BD4B-A978-258A7940C145}"/>
                </a:ext>
              </a:extLst>
            </p:cNvPr>
            <p:cNvCxnSpPr>
              <a:stCxn id="17" idx="0"/>
              <a:endCxn id="14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B760F0-3BBF-094F-9016-8DDA7DFFCBD9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09B86F5-A065-F342-9A23-66958A1EB150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0B868E-3F8A-9C43-A511-6B8128111C49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4DC004-3F6D-A745-A4B9-FA4FF66A7D91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3737FE-6543-A54A-A07D-A11431E5A961}"/>
                </a:ext>
              </a:extLst>
            </p:cNvPr>
            <p:cNvCxnSpPr>
              <a:endCxn id="26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A0314C-56E7-8D4A-A6FD-15C7A4C57467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618F57-0479-C444-A941-080984AAA102}"/>
                </a:ext>
              </a:extLst>
            </p:cNvPr>
            <p:cNvCxnSpPr>
              <a:stCxn id="27" idx="2"/>
              <a:endCxn id="28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1033F-BE98-4048-9797-8278F0E45FC8}"/>
                </a:ext>
              </a:extLst>
            </p:cNvPr>
            <p:cNvCxnSpPr>
              <a:stCxn id="27" idx="0"/>
              <a:endCxn id="26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E6107C-ADBE-B148-8832-DDCFBB37885D}"/>
                </a:ext>
              </a:extLst>
            </p:cNvPr>
            <p:cNvCxnSpPr>
              <a:stCxn id="29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6C954D-0742-2E47-A400-E615A0038010}"/>
                </a:ext>
              </a:extLst>
            </p:cNvPr>
            <p:cNvCxnSpPr>
              <a:stCxn id="28" idx="7"/>
              <a:endCxn id="26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1E2F6B-655E-3D45-8552-01496EA78A68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E952E74-6DC2-6A45-8699-55DD4B2D4DC8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922F4E7-6985-2C4B-B07E-0D83A74C374F}"/>
                </a:ext>
              </a:extLst>
            </p:cNvPr>
            <p:cNvCxnSpPr>
              <a:stCxn id="28" idx="2"/>
              <a:endCxn id="3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BB9A4B7-1FDC-CC4B-85F2-0505BA80AEAF}"/>
                </a:ext>
              </a:extLst>
            </p:cNvPr>
            <p:cNvCxnSpPr>
              <a:stCxn id="27" idx="3"/>
              <a:endCxn id="7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374807-D2B4-2145-9B6D-C33BC7FF9F57}"/>
                </a:ext>
              </a:extLst>
            </p:cNvPr>
            <p:cNvCxnSpPr>
              <a:stCxn id="7" idx="6"/>
              <a:endCxn id="3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BC4742C-691D-2B4A-A376-FDEDE8C88324}"/>
                </a:ext>
              </a:extLst>
            </p:cNvPr>
            <p:cNvCxnSpPr>
              <a:stCxn id="27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B6ECE-205F-B347-8D02-C3AE2962D521}"/>
                </a:ext>
              </a:extLst>
            </p:cNvPr>
            <p:cNvCxnSpPr>
              <a:stCxn id="37" idx="7"/>
              <a:endCxn id="3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7252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A2B51C-5539-3D43-9307-E46901F27D56}"/>
              </a:ext>
            </a:extLst>
          </p:cNvPr>
          <p:cNvGrpSpPr/>
          <p:nvPr/>
        </p:nvGrpSpPr>
        <p:grpSpPr>
          <a:xfrm>
            <a:off x="3093082" y="348344"/>
            <a:ext cx="6116233" cy="6125531"/>
            <a:chOff x="2513812" y="1352896"/>
            <a:chExt cx="4198801" cy="41738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68D256-E74C-CE42-ABC8-1A61D6A42DA8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85F54A6-2422-E649-B271-284DB0321B88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21D918-7242-B749-8141-3130FFE87E6A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E0A2BE-17A3-A249-AC8A-05ED2505F9E2}"/>
                </a:ext>
              </a:extLst>
            </p:cNvPr>
            <p:cNvCxnSpPr>
              <a:stCxn id="7" idx="0"/>
              <a:endCxn id="37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C9E0FB-D895-7F4F-8267-46C662BC7A23}"/>
                </a:ext>
              </a:extLst>
            </p:cNvPr>
            <p:cNvCxnSpPr>
              <a:endCxn id="5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31B791-9FFE-4047-A834-C40017876EBC}"/>
                </a:ext>
              </a:extLst>
            </p:cNvPr>
            <p:cNvCxnSpPr>
              <a:stCxn id="7" idx="1"/>
              <a:endCxn id="6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0C2C49-8A7A-0341-A435-8B83783BEB05}"/>
                </a:ext>
              </a:extLst>
            </p:cNvPr>
            <p:cNvCxnSpPr>
              <a:stCxn id="6" idx="0"/>
              <a:endCxn id="5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0E32B8F-1451-014D-809F-83F606888BE7}"/>
                </a:ext>
              </a:extLst>
            </p:cNvPr>
            <p:cNvCxnSpPr>
              <a:stCxn id="7" idx="2"/>
              <a:endCxn id="18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FBE8BA-40E9-654B-9416-EEB795C3BA14}"/>
                </a:ext>
              </a:extLst>
            </p:cNvPr>
            <p:cNvCxnSpPr>
              <a:stCxn id="16" idx="5"/>
              <a:endCxn id="5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E311E6-2503-4443-9AD9-E1FE94F6CBBF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646D16-A1F6-774A-B2A7-11D342937601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70BCC0-2CEE-9C40-BE06-E04CE1B0CF18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D5C2B5-5B7C-3F40-82D1-48AC2675F34D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8B22EA4-8EA7-A743-BBAD-E90A48076CFA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AB6003-22E1-4C4C-9BDC-573890478B46}"/>
                </a:ext>
              </a:extLst>
            </p:cNvPr>
            <p:cNvCxnSpPr>
              <a:endCxn id="16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647ACC-414C-9F44-AFF6-1A1219AB4597}"/>
                </a:ext>
              </a:extLst>
            </p:cNvPr>
            <p:cNvCxnSpPr>
              <a:stCxn id="16" idx="0"/>
              <a:endCxn id="14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1D9352-0F51-B944-9540-9DF4886665BD}"/>
                </a:ext>
              </a:extLst>
            </p:cNvPr>
            <p:cNvCxnSpPr>
              <a:stCxn id="6" idx="3"/>
              <a:endCxn id="29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6BB563-1A43-5D4D-A530-B7DBB7B7F6FA}"/>
                </a:ext>
              </a:extLst>
            </p:cNvPr>
            <p:cNvCxnSpPr>
              <a:endCxn id="17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17E8B2C-5CFF-3545-BF94-D85AA9259927}"/>
                </a:ext>
              </a:extLst>
            </p:cNvPr>
            <p:cNvCxnSpPr>
              <a:stCxn id="15" idx="0"/>
              <a:endCxn id="14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F1BBF8-E774-D444-AF3F-49F1C4B4E816}"/>
                </a:ext>
              </a:extLst>
            </p:cNvPr>
            <p:cNvCxnSpPr>
              <a:endCxn id="18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773E16-8270-6141-B703-20C7D7693C51}"/>
                </a:ext>
              </a:extLst>
            </p:cNvPr>
            <p:cNvCxnSpPr>
              <a:stCxn id="17" idx="0"/>
              <a:endCxn id="14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45BD5B3-0F6D-DD4A-859F-1CE1910FA6D1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11FE79-E12C-BC47-8022-760BD944A33C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CCA3FF-FF37-F548-844D-D033F1AF18F0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BFCDC0-DD95-AB48-BD4C-7142CF3E895E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solidFill>
              <a:srgbClr val="0066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70A319-EA88-644F-813D-F960ABCF2E2D}"/>
                </a:ext>
              </a:extLst>
            </p:cNvPr>
            <p:cNvCxnSpPr>
              <a:endCxn id="26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954632E-8818-044E-9DEE-1DC344C5DA15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057D31-FB88-7647-AFA9-9F29BEFDAB10}"/>
                </a:ext>
              </a:extLst>
            </p:cNvPr>
            <p:cNvCxnSpPr>
              <a:stCxn id="27" idx="2"/>
              <a:endCxn id="28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0B995B-4FC6-A644-8332-66A97B89FA51}"/>
                </a:ext>
              </a:extLst>
            </p:cNvPr>
            <p:cNvCxnSpPr>
              <a:stCxn id="27" idx="0"/>
              <a:endCxn id="26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76B60C-9DD6-2043-B6FD-9222C2BF533E}"/>
                </a:ext>
              </a:extLst>
            </p:cNvPr>
            <p:cNvCxnSpPr>
              <a:stCxn id="29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1FFE08-582E-C84E-A8F8-8D1D1A6C1746}"/>
                </a:ext>
              </a:extLst>
            </p:cNvPr>
            <p:cNvCxnSpPr>
              <a:stCxn id="28" idx="7"/>
              <a:endCxn id="26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E6765B-0EED-144A-BC5E-28FAE6FD2547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393550-21E8-E744-9743-9B1E74676F85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B7CAE18-8F19-7240-AA12-55310D9646C6}"/>
                </a:ext>
              </a:extLst>
            </p:cNvPr>
            <p:cNvCxnSpPr>
              <a:stCxn id="28" idx="2"/>
              <a:endCxn id="3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CBF73E-EB3C-0445-AEAD-1A7CE481BA16}"/>
                </a:ext>
              </a:extLst>
            </p:cNvPr>
            <p:cNvCxnSpPr>
              <a:stCxn id="27" idx="3"/>
              <a:endCxn id="7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2A5124-E0F2-6040-88FA-55C4B4830D91}"/>
                </a:ext>
              </a:extLst>
            </p:cNvPr>
            <p:cNvCxnSpPr>
              <a:stCxn id="7" idx="6"/>
              <a:endCxn id="3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DA0CE91-FA14-844C-B64D-C7B876E76E04}"/>
                </a:ext>
              </a:extLst>
            </p:cNvPr>
            <p:cNvCxnSpPr>
              <a:stCxn id="27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B2A18CD-57A6-E445-83ED-C54C33C91540}"/>
                </a:ext>
              </a:extLst>
            </p:cNvPr>
            <p:cNvCxnSpPr>
              <a:stCxn id="37" idx="7"/>
              <a:endCxn id="3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045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FDA6D2-665E-0C4F-9DE2-9500BF104BD0}"/>
              </a:ext>
            </a:extLst>
          </p:cNvPr>
          <p:cNvGrpSpPr/>
          <p:nvPr/>
        </p:nvGrpSpPr>
        <p:grpSpPr>
          <a:xfrm>
            <a:off x="2336345" y="1968265"/>
            <a:ext cx="2921457" cy="2908537"/>
            <a:chOff x="3457575" y="1042977"/>
            <a:chExt cx="5186363" cy="4800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F8600E-D2C8-194B-AC4F-BB8D111DF424}"/>
                </a:ext>
              </a:extLst>
            </p:cNvPr>
            <p:cNvCxnSpPr>
              <a:cxnSpLocks/>
            </p:cNvCxnSpPr>
            <p:nvPr/>
          </p:nvCxnSpPr>
          <p:spPr>
            <a:xfrm>
              <a:off x="6124571" y="1042977"/>
              <a:ext cx="0" cy="48006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AC1AB60-3411-B94F-9850-EA0BC50A73FC}"/>
                </a:ext>
              </a:extLst>
            </p:cNvPr>
            <p:cNvGrpSpPr/>
            <p:nvPr/>
          </p:nvGrpSpPr>
          <p:grpSpPr>
            <a:xfrm>
              <a:off x="3457575" y="3100383"/>
              <a:ext cx="5186363" cy="371475"/>
              <a:chOff x="3457575" y="3100383"/>
              <a:chExt cx="5186363" cy="371475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2E1BA63-A3BB-C34F-990B-3613B46C5F78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H="1">
                <a:off x="3457575" y="3435599"/>
                <a:ext cx="2386018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12AB476-0018-844D-86DD-A42CE9465166}"/>
                  </a:ext>
                </a:extLst>
              </p:cNvPr>
              <p:cNvSpPr/>
              <p:nvPr/>
            </p:nvSpPr>
            <p:spPr>
              <a:xfrm>
                <a:off x="5843593" y="3100383"/>
                <a:ext cx="557211" cy="371475"/>
              </a:xfrm>
              <a:custGeom>
                <a:avLst/>
                <a:gdLst>
                  <a:gd name="connsiteX0" fmla="*/ 0 w 814387"/>
                  <a:gd name="connsiteY0" fmla="*/ 528350 h 585500"/>
                  <a:gd name="connsiteX1" fmla="*/ 228600 w 814387"/>
                  <a:gd name="connsiteY1" fmla="*/ 128300 h 585500"/>
                  <a:gd name="connsiteX2" fmla="*/ 471487 w 814387"/>
                  <a:gd name="connsiteY2" fmla="*/ 28288 h 585500"/>
                  <a:gd name="connsiteX3" fmla="*/ 814387 w 814387"/>
                  <a:gd name="connsiteY3" fmla="*/ 585500 h 58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4387" h="585500">
                    <a:moveTo>
                      <a:pt x="0" y="528350"/>
                    </a:moveTo>
                    <a:cubicBezTo>
                      <a:pt x="75009" y="369997"/>
                      <a:pt x="150019" y="211644"/>
                      <a:pt x="228600" y="128300"/>
                    </a:cubicBezTo>
                    <a:cubicBezTo>
                      <a:pt x="307181" y="44956"/>
                      <a:pt x="373856" y="-47912"/>
                      <a:pt x="471487" y="28288"/>
                    </a:cubicBezTo>
                    <a:cubicBezTo>
                      <a:pt x="569118" y="104488"/>
                      <a:pt x="691752" y="344994"/>
                      <a:pt x="814387" y="585500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7EC9D93-9424-8847-9CDB-3D57FD151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800" y="3429000"/>
                <a:ext cx="2243138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E7E31B-1F5E-9B4D-BBF1-31CB8736CDA3}"/>
              </a:ext>
            </a:extLst>
          </p:cNvPr>
          <p:cNvGrpSpPr/>
          <p:nvPr/>
        </p:nvGrpSpPr>
        <p:grpSpPr>
          <a:xfrm>
            <a:off x="6472919" y="1983229"/>
            <a:ext cx="2986768" cy="2991542"/>
            <a:chOff x="3457575" y="1014401"/>
            <a:chExt cx="5186363" cy="508636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AF9D8F-8607-C34A-AB83-D086E46ED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5306" y="1014401"/>
              <a:ext cx="20690" cy="146008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4E5494-A8EB-7F4B-9F05-AF1521FA1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575" y="3429000"/>
              <a:ext cx="1685925" cy="659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6C24456-BD81-F348-AD20-7F9E00F80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8564" y="3400424"/>
              <a:ext cx="1595374" cy="3017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19B6CD4-A2E2-244F-913E-9750C0DFF798}"/>
                </a:ext>
              </a:extLst>
            </p:cNvPr>
            <p:cNvGrpSpPr/>
            <p:nvPr/>
          </p:nvGrpSpPr>
          <p:grpSpPr>
            <a:xfrm>
              <a:off x="5108031" y="2442342"/>
              <a:ext cx="1975938" cy="1973316"/>
              <a:chOff x="2513812" y="1352896"/>
              <a:chExt cx="4198801" cy="417384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631DF1B-5C7E-5341-9EB4-03E1A09AA2EA}"/>
                  </a:ext>
                </a:extLst>
              </p:cNvPr>
              <p:cNvSpPr/>
              <p:nvPr/>
            </p:nvSpPr>
            <p:spPr bwMode="auto">
              <a:xfrm>
                <a:off x="4501527" y="1352896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20F2AE4-DFC5-E84E-B95A-371DA5EE294F}"/>
                  </a:ext>
                </a:extLst>
              </p:cNvPr>
              <p:cNvSpPr/>
              <p:nvPr/>
            </p:nvSpPr>
            <p:spPr bwMode="auto">
              <a:xfrm>
                <a:off x="4501527" y="2605227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BD08621-2903-C343-B372-5C471A0CA77E}"/>
                  </a:ext>
                </a:extLst>
              </p:cNvPr>
              <p:cNvSpPr/>
              <p:nvPr/>
            </p:nvSpPr>
            <p:spPr bwMode="auto">
              <a:xfrm>
                <a:off x="5269080" y="3358041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0E08613-44BD-BD4D-BE1E-67545F747786}"/>
                  </a:ext>
                </a:extLst>
              </p:cNvPr>
              <p:cNvCxnSpPr>
                <a:stCxn id="16" idx="0"/>
                <a:endCxn id="49" idx="6"/>
              </p:cNvCxnSpPr>
              <p:nvPr/>
            </p:nvCxnSpPr>
            <p:spPr bwMode="auto">
              <a:xfrm flipV="1">
                <a:off x="5344316" y="2740579"/>
                <a:ext cx="20851" cy="61746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8462B6C-CB69-FE4D-9E0B-401FC05E8ACA}"/>
                  </a:ext>
                </a:extLst>
              </p:cNvPr>
              <p:cNvCxnSpPr>
                <a:endCxn id="14" idx="5"/>
              </p:cNvCxnSpPr>
              <p:nvPr/>
            </p:nvCxnSpPr>
            <p:spPr bwMode="auto">
              <a:xfrm flipH="1" flipV="1">
                <a:off x="4629962" y="1481331"/>
                <a:ext cx="707728" cy="111727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F6F2612-90CF-2C44-802C-708E2B2DF714}"/>
                  </a:ext>
                </a:extLst>
              </p:cNvPr>
              <p:cNvCxnSpPr>
                <a:stCxn id="16" idx="1"/>
                <a:endCxn id="15" idx="5"/>
              </p:cNvCxnSpPr>
              <p:nvPr/>
            </p:nvCxnSpPr>
            <p:spPr bwMode="auto">
              <a:xfrm flipH="1" flipV="1">
                <a:off x="4629962" y="2733662"/>
                <a:ext cx="661154" cy="64641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44838E5-B787-4B44-971A-34ABCDF47415}"/>
                  </a:ext>
                </a:extLst>
              </p:cNvPr>
              <p:cNvCxnSpPr>
                <a:stCxn id="15" idx="0"/>
                <a:endCxn id="14" idx="4"/>
              </p:cNvCxnSpPr>
              <p:nvPr/>
            </p:nvCxnSpPr>
            <p:spPr bwMode="auto">
              <a:xfrm flipV="1">
                <a:off x="4576763" y="1503367"/>
                <a:ext cx="0" cy="110186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ECD1BED-ADF1-7C47-9BEF-F4EA0D8FC2DA}"/>
                  </a:ext>
                </a:extLst>
              </p:cNvPr>
              <p:cNvCxnSpPr>
                <a:stCxn id="16" idx="2"/>
                <a:endCxn id="30" idx="4"/>
              </p:cNvCxnSpPr>
              <p:nvPr/>
            </p:nvCxnSpPr>
            <p:spPr bwMode="auto">
              <a:xfrm flipH="1">
                <a:off x="4678403" y="3433277"/>
                <a:ext cx="590677" cy="1287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3BA2A0-CD18-984A-B67E-8932BC9ED081}"/>
                  </a:ext>
                </a:extLst>
              </p:cNvPr>
              <p:cNvCxnSpPr>
                <a:stCxn id="28" idx="5"/>
                <a:endCxn id="14" idx="3"/>
              </p:cNvCxnSpPr>
              <p:nvPr/>
            </p:nvCxnSpPr>
            <p:spPr bwMode="auto">
              <a:xfrm flipV="1">
                <a:off x="3887952" y="1481331"/>
                <a:ext cx="635611" cy="115069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636F4DA-F538-A54E-8B47-D15D4867E89D}"/>
                  </a:ext>
                </a:extLst>
              </p:cNvPr>
              <p:cNvSpPr/>
              <p:nvPr/>
            </p:nvSpPr>
            <p:spPr bwMode="auto">
              <a:xfrm rot="16200000">
                <a:off x="2513812" y="3370914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7F2B51E-C108-B048-8249-1918F2AABADD}"/>
                  </a:ext>
                </a:extLst>
              </p:cNvPr>
              <p:cNvSpPr/>
              <p:nvPr/>
            </p:nvSpPr>
            <p:spPr bwMode="auto">
              <a:xfrm rot="16200000">
                <a:off x="3766143" y="3370914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BDA1260-5CB3-B94E-BAE4-10795023520E}"/>
                  </a:ext>
                </a:extLst>
              </p:cNvPr>
              <p:cNvSpPr/>
              <p:nvPr/>
            </p:nvSpPr>
            <p:spPr bwMode="auto">
              <a:xfrm rot="16200000">
                <a:off x="3759517" y="2609988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584FEA-6845-FD4F-8801-EC90D5AA17F6}"/>
                  </a:ext>
                </a:extLst>
              </p:cNvPr>
              <p:cNvSpPr/>
              <p:nvPr/>
            </p:nvSpPr>
            <p:spPr bwMode="auto">
              <a:xfrm rot="16200000">
                <a:off x="3786022" y="4133985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6DE664F-E526-5244-B876-D23507A35F0E}"/>
                  </a:ext>
                </a:extLst>
              </p:cNvPr>
              <p:cNvSpPr/>
              <p:nvPr/>
            </p:nvSpPr>
            <p:spPr bwMode="auto">
              <a:xfrm rot="16200000">
                <a:off x="4527932" y="3370914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6068C27-4491-1B40-8AC1-2C61F3F762F0}"/>
                  </a:ext>
                </a:extLst>
              </p:cNvPr>
              <p:cNvCxnSpPr>
                <a:endCxn id="28" idx="4"/>
              </p:cNvCxnSpPr>
              <p:nvPr/>
            </p:nvCxnSpPr>
            <p:spPr bwMode="auto">
              <a:xfrm rot="16200000" flipH="1" flipV="1">
                <a:off x="4211159" y="2377425"/>
                <a:ext cx="6627" cy="60896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D2A0672-B79F-C04A-A59B-2B5046A677D1}"/>
                  </a:ext>
                </a:extLst>
              </p:cNvPr>
              <p:cNvCxnSpPr>
                <a:stCxn id="28" idx="0"/>
                <a:endCxn id="26" idx="5"/>
              </p:cNvCxnSpPr>
              <p:nvPr/>
            </p:nvCxnSpPr>
            <p:spPr bwMode="auto">
              <a:xfrm flipH="1">
                <a:off x="2642247" y="2685223"/>
                <a:ext cx="1117270" cy="70772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B0DE2A3-3A40-DA44-8C5A-5F05DF22535E}"/>
                  </a:ext>
                </a:extLst>
              </p:cNvPr>
              <p:cNvCxnSpPr>
                <a:stCxn id="15" idx="3"/>
                <a:endCxn id="41" idx="3"/>
              </p:cNvCxnSpPr>
              <p:nvPr/>
            </p:nvCxnSpPr>
            <p:spPr bwMode="auto">
              <a:xfrm flipH="1">
                <a:off x="3897788" y="2733662"/>
                <a:ext cx="625775" cy="65950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D6D5D2B-5DC5-9F45-B260-DC0EC417FCDD}"/>
                  </a:ext>
                </a:extLst>
              </p:cNvPr>
              <p:cNvCxnSpPr>
                <a:endCxn id="29" idx="6"/>
              </p:cNvCxnSpPr>
              <p:nvPr/>
            </p:nvCxnSpPr>
            <p:spPr bwMode="auto">
              <a:xfrm>
                <a:off x="3855668" y="3499349"/>
                <a:ext cx="5590" cy="63463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86E4C00-8DD6-1C42-BD5F-DE4B66DEBD8F}"/>
                  </a:ext>
                </a:extLst>
              </p:cNvPr>
              <p:cNvCxnSpPr>
                <a:stCxn id="27" idx="0"/>
                <a:endCxn id="26" idx="4"/>
              </p:cNvCxnSpPr>
              <p:nvPr/>
            </p:nvCxnSpPr>
            <p:spPr bwMode="auto">
              <a:xfrm rot="16200000" flipV="1">
                <a:off x="3215213" y="2895219"/>
                <a:ext cx="0" cy="110186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9F86B59-D096-1944-8072-013A91061C57}"/>
                  </a:ext>
                </a:extLst>
              </p:cNvPr>
              <p:cNvCxnSpPr>
                <a:endCxn id="30" idx="6"/>
              </p:cNvCxnSpPr>
              <p:nvPr/>
            </p:nvCxnSpPr>
            <p:spPr bwMode="auto">
              <a:xfrm rot="16200000" flipH="1">
                <a:off x="4290140" y="3057885"/>
                <a:ext cx="617082" cy="89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A0783D9-2B93-B542-8A80-0C9C3E53CF92}"/>
                  </a:ext>
                </a:extLst>
              </p:cNvPr>
              <p:cNvCxnSpPr>
                <a:stCxn id="29" idx="0"/>
                <a:endCxn id="26" idx="3"/>
              </p:cNvCxnSpPr>
              <p:nvPr/>
            </p:nvCxnSpPr>
            <p:spPr bwMode="auto">
              <a:xfrm flipH="1" flipV="1">
                <a:off x="2642247" y="3499349"/>
                <a:ext cx="1143775" cy="70987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AF2F786-3CCD-6D44-B3F5-31E977D08E08}"/>
                  </a:ext>
                </a:extLst>
              </p:cNvPr>
              <p:cNvSpPr/>
              <p:nvPr/>
            </p:nvSpPr>
            <p:spPr bwMode="auto">
              <a:xfrm rot="10800000">
                <a:off x="4536906" y="5376273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E38624-692E-C741-8FA1-B040878BF296}"/>
                  </a:ext>
                </a:extLst>
              </p:cNvPr>
              <p:cNvSpPr/>
              <p:nvPr/>
            </p:nvSpPr>
            <p:spPr bwMode="auto">
              <a:xfrm rot="10800000">
                <a:off x="4536906" y="4123942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742AF89-814B-4B4F-B30D-B6D410AA1791}"/>
                  </a:ext>
                </a:extLst>
              </p:cNvPr>
              <p:cNvSpPr/>
              <p:nvPr/>
            </p:nvSpPr>
            <p:spPr bwMode="auto">
              <a:xfrm rot="10800000">
                <a:off x="5299977" y="4104063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FE83DDF-28EE-A848-8D36-D9FA0B679C84}"/>
                  </a:ext>
                </a:extLst>
              </p:cNvPr>
              <p:cNvSpPr/>
              <p:nvPr/>
            </p:nvSpPr>
            <p:spPr bwMode="auto">
              <a:xfrm rot="10800000">
                <a:off x="3769353" y="3371128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15F2343-7F1C-0249-8206-41140C86CF82}"/>
                  </a:ext>
                </a:extLst>
              </p:cNvPr>
              <p:cNvCxnSpPr>
                <a:endCxn id="38" idx="5"/>
              </p:cNvCxnSpPr>
              <p:nvPr/>
            </p:nvCxnSpPr>
            <p:spPr bwMode="auto">
              <a:xfrm>
                <a:off x="3851215" y="4281039"/>
                <a:ext cx="707727" cy="111727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1A84293-8B18-0F44-9627-FADA77648B22}"/>
                  </a:ext>
                </a:extLst>
              </p:cNvPr>
              <p:cNvCxnSpPr/>
              <p:nvPr/>
            </p:nvCxnSpPr>
            <p:spPr bwMode="auto">
              <a:xfrm>
                <a:off x="3870997" y="3499563"/>
                <a:ext cx="694898" cy="66328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5882D20-400C-2142-9C94-38F51E1D9462}"/>
                  </a:ext>
                </a:extLst>
              </p:cNvPr>
              <p:cNvCxnSpPr>
                <a:stCxn id="39" idx="2"/>
                <a:endCxn id="40" idx="6"/>
              </p:cNvCxnSpPr>
              <p:nvPr/>
            </p:nvCxnSpPr>
            <p:spPr bwMode="auto">
              <a:xfrm flipV="1">
                <a:off x="4687377" y="4179298"/>
                <a:ext cx="612600" cy="19879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4DEE469-B131-C14D-8FAC-F83AF4FEE9C7}"/>
                  </a:ext>
                </a:extLst>
              </p:cNvPr>
              <p:cNvCxnSpPr>
                <a:stCxn id="39" idx="0"/>
                <a:endCxn id="38" idx="4"/>
              </p:cNvCxnSpPr>
              <p:nvPr/>
            </p:nvCxnSpPr>
            <p:spPr bwMode="auto">
              <a:xfrm rot="10800000" flipV="1">
                <a:off x="4612141" y="4274413"/>
                <a:ext cx="0" cy="110186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6AA9D4D-868F-FB4B-A0F6-CBDE4D103355}"/>
                  </a:ext>
                </a:extLst>
              </p:cNvPr>
              <p:cNvCxnSpPr>
                <a:stCxn id="41" idx="2"/>
              </p:cNvCxnSpPr>
              <p:nvPr/>
            </p:nvCxnSpPr>
            <p:spPr bwMode="auto">
              <a:xfrm rot="10800000" flipH="1">
                <a:off x="3919824" y="3437388"/>
                <a:ext cx="617082" cy="8975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23CA61E-09BC-C14A-9F34-D1988B0F1129}"/>
                  </a:ext>
                </a:extLst>
              </p:cNvPr>
              <p:cNvCxnSpPr>
                <a:stCxn id="40" idx="7"/>
                <a:endCxn id="38" idx="3"/>
              </p:cNvCxnSpPr>
              <p:nvPr/>
            </p:nvCxnSpPr>
            <p:spPr bwMode="auto">
              <a:xfrm rot="10800000" flipV="1">
                <a:off x="4665341" y="4232498"/>
                <a:ext cx="656672" cy="11658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9D10A82-084D-2741-B808-948DB4EF829E}"/>
                  </a:ext>
                </a:extLst>
              </p:cNvPr>
              <p:cNvSpPr/>
              <p:nvPr/>
            </p:nvSpPr>
            <p:spPr bwMode="auto">
              <a:xfrm rot="5400000">
                <a:off x="6562142" y="3353179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B7B69CA-99F0-1949-BA94-6889E430062D}"/>
                  </a:ext>
                </a:extLst>
              </p:cNvPr>
              <p:cNvSpPr/>
              <p:nvPr/>
            </p:nvSpPr>
            <p:spPr bwMode="auto">
              <a:xfrm rot="5400000">
                <a:off x="5289932" y="2590108"/>
                <a:ext cx="150471" cy="15047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A89B27D-05D6-A64F-AC98-905BFA09097D}"/>
                  </a:ext>
                </a:extLst>
              </p:cNvPr>
              <p:cNvCxnSpPr>
                <a:stCxn id="40" idx="2"/>
                <a:endCxn id="48" idx="5"/>
              </p:cNvCxnSpPr>
              <p:nvPr/>
            </p:nvCxnSpPr>
            <p:spPr bwMode="auto">
              <a:xfrm flipV="1">
                <a:off x="5450448" y="3481614"/>
                <a:ext cx="1133730" cy="69768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49F3E59-6A80-4443-A425-5FC5BA24BABB}"/>
                  </a:ext>
                </a:extLst>
              </p:cNvPr>
              <p:cNvCxnSpPr>
                <a:stCxn id="39" idx="3"/>
                <a:endCxn id="16" idx="3"/>
              </p:cNvCxnSpPr>
              <p:nvPr/>
            </p:nvCxnSpPr>
            <p:spPr bwMode="auto">
              <a:xfrm flipV="1">
                <a:off x="4665341" y="3486476"/>
                <a:ext cx="625775" cy="65950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E98103A-70C4-7944-8F80-EA20C094A8B5}"/>
                  </a:ext>
                </a:extLst>
              </p:cNvPr>
              <p:cNvCxnSpPr>
                <a:stCxn id="16" idx="6"/>
                <a:endCxn id="48" idx="4"/>
              </p:cNvCxnSpPr>
              <p:nvPr/>
            </p:nvCxnSpPr>
            <p:spPr bwMode="auto">
              <a:xfrm flipV="1">
                <a:off x="5419551" y="3428415"/>
                <a:ext cx="1142591" cy="4862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AFB2314-11EF-D64A-A07E-335A6AD91DFE}"/>
                  </a:ext>
                </a:extLst>
              </p:cNvPr>
              <p:cNvCxnSpPr>
                <a:stCxn id="39" idx="4"/>
              </p:cNvCxnSpPr>
              <p:nvPr/>
            </p:nvCxnSpPr>
            <p:spPr bwMode="auto">
              <a:xfrm flipV="1">
                <a:off x="4612141" y="3503651"/>
                <a:ext cx="11117" cy="62029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123BA26-6B75-9F4C-A346-AD4B4A3E89A9}"/>
                  </a:ext>
                </a:extLst>
              </p:cNvPr>
              <p:cNvCxnSpPr>
                <a:stCxn id="49" idx="7"/>
                <a:endCxn id="48" idx="3"/>
              </p:cNvCxnSpPr>
              <p:nvPr/>
            </p:nvCxnSpPr>
            <p:spPr bwMode="auto">
              <a:xfrm rot="5400000" flipV="1">
                <a:off x="5672937" y="2463974"/>
                <a:ext cx="656672" cy="116581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C1F87FE-0D27-5948-A97D-3211FE35ED0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343400"/>
              <a:ext cx="0" cy="1757361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807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2F6E69-4EAD-FA4A-9A30-C41A889638DC}"/>
              </a:ext>
            </a:extLst>
          </p:cNvPr>
          <p:cNvGrpSpPr/>
          <p:nvPr/>
        </p:nvGrpSpPr>
        <p:grpSpPr>
          <a:xfrm>
            <a:off x="2929029" y="209959"/>
            <a:ext cx="6442801" cy="6495639"/>
            <a:chOff x="2513812" y="1352896"/>
            <a:chExt cx="4198801" cy="41738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62B2E1-38A8-C84A-808B-024B8BD59350}"/>
                </a:ext>
              </a:extLst>
            </p:cNvPr>
            <p:cNvSpPr/>
            <p:nvPr/>
          </p:nvSpPr>
          <p:spPr bwMode="auto">
            <a:xfrm>
              <a:off x="4501527" y="1352896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A4EC08-99AD-3B4A-A7E1-1406A0878E64}"/>
                </a:ext>
              </a:extLst>
            </p:cNvPr>
            <p:cNvSpPr/>
            <p:nvPr/>
          </p:nvSpPr>
          <p:spPr bwMode="auto">
            <a:xfrm>
              <a:off x="4501527" y="2605227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2D4CDC-0CAE-9F4D-B433-08651264ED4E}"/>
                </a:ext>
              </a:extLst>
            </p:cNvPr>
            <p:cNvSpPr/>
            <p:nvPr/>
          </p:nvSpPr>
          <p:spPr bwMode="auto">
            <a:xfrm>
              <a:off x="5269080" y="3358041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56D2542-9D34-5946-8D0F-565EC58C16B8}"/>
                </a:ext>
              </a:extLst>
            </p:cNvPr>
            <p:cNvCxnSpPr>
              <a:stCxn id="7" idx="0"/>
              <a:endCxn id="37" idx="6"/>
            </p:cNvCxnSpPr>
            <p:nvPr/>
          </p:nvCxnSpPr>
          <p:spPr bwMode="auto">
            <a:xfrm flipV="1">
              <a:off x="5344316" y="2740579"/>
              <a:ext cx="20851" cy="61746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5C7B66-BC3C-944C-9045-30E1AAF132C0}"/>
                </a:ext>
              </a:extLst>
            </p:cNvPr>
            <p:cNvCxnSpPr>
              <a:endCxn id="5" idx="5"/>
            </p:cNvCxnSpPr>
            <p:nvPr/>
          </p:nvCxnSpPr>
          <p:spPr bwMode="auto">
            <a:xfrm flipH="1" flipV="1">
              <a:off x="4629962" y="1481331"/>
              <a:ext cx="707728" cy="11172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8FC3EEC-185F-0E49-8CF5-DDC5E7A2CCDF}"/>
                </a:ext>
              </a:extLst>
            </p:cNvPr>
            <p:cNvCxnSpPr>
              <a:stCxn id="7" idx="1"/>
              <a:endCxn id="6" idx="5"/>
            </p:cNvCxnSpPr>
            <p:nvPr/>
          </p:nvCxnSpPr>
          <p:spPr bwMode="auto">
            <a:xfrm flipH="1" flipV="1">
              <a:off x="4629962" y="2733662"/>
              <a:ext cx="661154" cy="64641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A7D2C1-FAA0-C542-B2E7-706F028AC1B6}"/>
                </a:ext>
              </a:extLst>
            </p:cNvPr>
            <p:cNvCxnSpPr>
              <a:stCxn id="6" idx="0"/>
              <a:endCxn id="5" idx="4"/>
            </p:cNvCxnSpPr>
            <p:nvPr/>
          </p:nvCxnSpPr>
          <p:spPr bwMode="auto">
            <a:xfrm flipV="1">
              <a:off x="4576763" y="1503367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E9A3B72-941D-7C44-B5A1-781A58A2C02F}"/>
                </a:ext>
              </a:extLst>
            </p:cNvPr>
            <p:cNvCxnSpPr>
              <a:stCxn id="7" idx="2"/>
              <a:endCxn id="18" idx="4"/>
            </p:cNvCxnSpPr>
            <p:nvPr/>
          </p:nvCxnSpPr>
          <p:spPr bwMode="auto">
            <a:xfrm flipH="1">
              <a:off x="4678403" y="3433277"/>
              <a:ext cx="590677" cy="128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FE6393-0CB8-BC40-9861-0FB169A1D188}"/>
                </a:ext>
              </a:extLst>
            </p:cNvPr>
            <p:cNvCxnSpPr>
              <a:stCxn id="16" idx="5"/>
              <a:endCxn id="5" idx="3"/>
            </p:cNvCxnSpPr>
            <p:nvPr/>
          </p:nvCxnSpPr>
          <p:spPr bwMode="auto">
            <a:xfrm flipV="1">
              <a:off x="3887952" y="1481331"/>
              <a:ext cx="635611" cy="11506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86D98A-17BC-9748-8677-3623B65B469C}"/>
                </a:ext>
              </a:extLst>
            </p:cNvPr>
            <p:cNvSpPr/>
            <p:nvPr/>
          </p:nvSpPr>
          <p:spPr bwMode="auto">
            <a:xfrm rot="16200000">
              <a:off x="251381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D3621C-0B50-0546-93EF-60D4B49BDE95}"/>
                </a:ext>
              </a:extLst>
            </p:cNvPr>
            <p:cNvSpPr/>
            <p:nvPr/>
          </p:nvSpPr>
          <p:spPr bwMode="auto">
            <a:xfrm rot="16200000">
              <a:off x="3766143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4BCBED-4C2D-D24E-AABF-2826FB43A3C3}"/>
                </a:ext>
              </a:extLst>
            </p:cNvPr>
            <p:cNvSpPr/>
            <p:nvPr/>
          </p:nvSpPr>
          <p:spPr bwMode="auto">
            <a:xfrm rot="16200000">
              <a:off x="3759517" y="260998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87B594-9541-0D41-B19C-6F9921C10FC1}"/>
                </a:ext>
              </a:extLst>
            </p:cNvPr>
            <p:cNvSpPr/>
            <p:nvPr/>
          </p:nvSpPr>
          <p:spPr bwMode="auto">
            <a:xfrm rot="16200000">
              <a:off x="3786022" y="4133985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B18524-A4C6-C643-A6E7-F1C1D2CE19F4}"/>
                </a:ext>
              </a:extLst>
            </p:cNvPr>
            <p:cNvSpPr/>
            <p:nvPr/>
          </p:nvSpPr>
          <p:spPr bwMode="auto">
            <a:xfrm rot="16200000">
              <a:off x="4527932" y="3370914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BFC89E-9001-674C-A51D-BD34D35382EB}"/>
                </a:ext>
              </a:extLst>
            </p:cNvPr>
            <p:cNvCxnSpPr>
              <a:endCxn id="16" idx="4"/>
            </p:cNvCxnSpPr>
            <p:nvPr/>
          </p:nvCxnSpPr>
          <p:spPr bwMode="auto">
            <a:xfrm rot="16200000" flipH="1" flipV="1">
              <a:off x="4211159" y="2377425"/>
              <a:ext cx="6627" cy="60896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D171921-1559-554A-9611-EF361A4179E5}"/>
                </a:ext>
              </a:extLst>
            </p:cNvPr>
            <p:cNvCxnSpPr>
              <a:stCxn id="16" idx="0"/>
              <a:endCxn id="14" idx="5"/>
            </p:cNvCxnSpPr>
            <p:nvPr/>
          </p:nvCxnSpPr>
          <p:spPr bwMode="auto">
            <a:xfrm flipH="1">
              <a:off x="2642247" y="2685223"/>
              <a:ext cx="1117270" cy="7077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23F7F4-2F50-6347-9929-2E95BD0A7017}"/>
                </a:ext>
              </a:extLst>
            </p:cNvPr>
            <p:cNvCxnSpPr>
              <a:stCxn id="6" idx="3"/>
              <a:endCxn id="29" idx="3"/>
            </p:cNvCxnSpPr>
            <p:nvPr/>
          </p:nvCxnSpPr>
          <p:spPr bwMode="auto">
            <a:xfrm flipH="1">
              <a:off x="3897788" y="2733662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D65BF6D-0397-4044-BEC5-F6795B2B6EB9}"/>
                </a:ext>
              </a:extLst>
            </p:cNvPr>
            <p:cNvCxnSpPr>
              <a:endCxn id="17" idx="6"/>
            </p:cNvCxnSpPr>
            <p:nvPr/>
          </p:nvCxnSpPr>
          <p:spPr bwMode="auto">
            <a:xfrm>
              <a:off x="3855668" y="3499349"/>
              <a:ext cx="5590" cy="63463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45BFA3-9EF1-624D-A5E7-59C19928B365}"/>
                </a:ext>
              </a:extLst>
            </p:cNvPr>
            <p:cNvCxnSpPr>
              <a:stCxn id="15" idx="0"/>
              <a:endCxn id="14" idx="4"/>
            </p:cNvCxnSpPr>
            <p:nvPr/>
          </p:nvCxnSpPr>
          <p:spPr bwMode="auto">
            <a:xfrm rot="16200000" flipV="1">
              <a:off x="3215213" y="2895219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9272C7-963B-9840-9507-9C2C3D6F3A60}"/>
                </a:ext>
              </a:extLst>
            </p:cNvPr>
            <p:cNvCxnSpPr>
              <a:endCxn id="18" idx="6"/>
            </p:cNvCxnSpPr>
            <p:nvPr/>
          </p:nvCxnSpPr>
          <p:spPr bwMode="auto">
            <a:xfrm rot="16200000" flipH="1">
              <a:off x="4290140" y="3057885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434551-16CA-3149-AA38-91DA1AB73437}"/>
                </a:ext>
              </a:extLst>
            </p:cNvPr>
            <p:cNvCxnSpPr>
              <a:stCxn id="17" idx="0"/>
              <a:endCxn id="14" idx="3"/>
            </p:cNvCxnSpPr>
            <p:nvPr/>
          </p:nvCxnSpPr>
          <p:spPr bwMode="auto">
            <a:xfrm flipH="1" flipV="1">
              <a:off x="2642247" y="3499349"/>
              <a:ext cx="1143775" cy="7098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20FEA43-656D-1041-91F3-7EB6430BA236}"/>
                </a:ext>
              </a:extLst>
            </p:cNvPr>
            <p:cNvSpPr/>
            <p:nvPr/>
          </p:nvSpPr>
          <p:spPr bwMode="auto">
            <a:xfrm rot="10800000">
              <a:off x="4536906" y="537627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0C1AC3-E04E-EE44-8DF4-3B1BC6B0B08D}"/>
                </a:ext>
              </a:extLst>
            </p:cNvPr>
            <p:cNvSpPr/>
            <p:nvPr/>
          </p:nvSpPr>
          <p:spPr bwMode="auto">
            <a:xfrm rot="10800000">
              <a:off x="4536906" y="4123942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C34AEAC-2405-B44A-8B2F-812E7E876AEB}"/>
                </a:ext>
              </a:extLst>
            </p:cNvPr>
            <p:cNvSpPr/>
            <p:nvPr/>
          </p:nvSpPr>
          <p:spPr bwMode="auto">
            <a:xfrm rot="10800000">
              <a:off x="5299977" y="4104063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D92DC9A-C5A9-F04C-A078-BE9F19F2408A}"/>
                </a:ext>
              </a:extLst>
            </p:cNvPr>
            <p:cNvSpPr/>
            <p:nvPr/>
          </p:nvSpPr>
          <p:spPr bwMode="auto">
            <a:xfrm rot="10800000">
              <a:off x="3769353" y="337112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457FA3-2D1E-2C43-8F1F-AAAD9B207172}"/>
                </a:ext>
              </a:extLst>
            </p:cNvPr>
            <p:cNvCxnSpPr>
              <a:endCxn id="26" idx="5"/>
            </p:cNvCxnSpPr>
            <p:nvPr/>
          </p:nvCxnSpPr>
          <p:spPr bwMode="auto">
            <a:xfrm>
              <a:off x="3851215" y="4281039"/>
              <a:ext cx="707727" cy="1117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39169C-FFFB-3A43-BA3A-7086E57E326E}"/>
                </a:ext>
              </a:extLst>
            </p:cNvPr>
            <p:cNvCxnSpPr/>
            <p:nvPr/>
          </p:nvCxnSpPr>
          <p:spPr bwMode="auto">
            <a:xfrm>
              <a:off x="3870997" y="3499563"/>
              <a:ext cx="694898" cy="66328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33C81C-38A1-AB43-AAE1-55171A42D4EB}"/>
                </a:ext>
              </a:extLst>
            </p:cNvPr>
            <p:cNvCxnSpPr>
              <a:stCxn id="27" idx="2"/>
              <a:endCxn id="28" idx="6"/>
            </p:cNvCxnSpPr>
            <p:nvPr/>
          </p:nvCxnSpPr>
          <p:spPr bwMode="auto">
            <a:xfrm flipV="1">
              <a:off x="4687377" y="4179298"/>
              <a:ext cx="612600" cy="1987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ABC0C0-0FEA-6C44-B565-29A52A54C504}"/>
                </a:ext>
              </a:extLst>
            </p:cNvPr>
            <p:cNvCxnSpPr>
              <a:stCxn id="27" idx="0"/>
              <a:endCxn id="26" idx="4"/>
            </p:cNvCxnSpPr>
            <p:nvPr/>
          </p:nvCxnSpPr>
          <p:spPr bwMode="auto">
            <a:xfrm rot="10800000" flipV="1">
              <a:off x="4612141" y="4274413"/>
              <a:ext cx="0" cy="110186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271BBC4-797E-024C-AB3A-FEB387141D50}"/>
                </a:ext>
              </a:extLst>
            </p:cNvPr>
            <p:cNvCxnSpPr>
              <a:stCxn id="29" idx="2"/>
            </p:cNvCxnSpPr>
            <p:nvPr/>
          </p:nvCxnSpPr>
          <p:spPr bwMode="auto">
            <a:xfrm rot="10800000" flipH="1">
              <a:off x="3919824" y="3437388"/>
              <a:ext cx="617082" cy="89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238CDC-6372-2042-9C05-DBD0EB1AF146}"/>
                </a:ext>
              </a:extLst>
            </p:cNvPr>
            <p:cNvCxnSpPr>
              <a:stCxn id="28" idx="7"/>
              <a:endCxn id="26" idx="3"/>
            </p:cNvCxnSpPr>
            <p:nvPr/>
          </p:nvCxnSpPr>
          <p:spPr bwMode="auto">
            <a:xfrm rot="10800000" flipV="1">
              <a:off x="4665341" y="4232498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214C82B-FD4E-184A-A5BD-B183028EC782}"/>
                </a:ext>
              </a:extLst>
            </p:cNvPr>
            <p:cNvSpPr/>
            <p:nvPr/>
          </p:nvSpPr>
          <p:spPr bwMode="auto">
            <a:xfrm rot="5400000">
              <a:off x="6562142" y="3353179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97CE867-C87C-C94D-AD71-7264AF591358}"/>
                </a:ext>
              </a:extLst>
            </p:cNvPr>
            <p:cNvSpPr/>
            <p:nvPr/>
          </p:nvSpPr>
          <p:spPr bwMode="auto">
            <a:xfrm rot="5400000">
              <a:off x="5289932" y="2590108"/>
              <a:ext cx="150471" cy="150471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8FCCBF0-A4FA-114F-8AAC-5E25AF606DB4}"/>
                </a:ext>
              </a:extLst>
            </p:cNvPr>
            <p:cNvCxnSpPr>
              <a:stCxn id="28" idx="2"/>
              <a:endCxn id="36" idx="5"/>
            </p:cNvCxnSpPr>
            <p:nvPr/>
          </p:nvCxnSpPr>
          <p:spPr bwMode="auto">
            <a:xfrm flipV="1">
              <a:off x="5450448" y="3481614"/>
              <a:ext cx="1133730" cy="697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2781C5-F467-994F-989D-C3D5B619D7FC}"/>
                </a:ext>
              </a:extLst>
            </p:cNvPr>
            <p:cNvCxnSpPr>
              <a:stCxn id="27" idx="3"/>
              <a:endCxn id="7" idx="3"/>
            </p:cNvCxnSpPr>
            <p:nvPr/>
          </p:nvCxnSpPr>
          <p:spPr bwMode="auto">
            <a:xfrm flipV="1">
              <a:off x="4665341" y="3486476"/>
              <a:ext cx="625775" cy="65950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C72F05E-2D3C-754B-AC59-2E132F735F6B}"/>
                </a:ext>
              </a:extLst>
            </p:cNvPr>
            <p:cNvCxnSpPr>
              <a:stCxn id="7" idx="6"/>
              <a:endCxn id="36" idx="4"/>
            </p:cNvCxnSpPr>
            <p:nvPr/>
          </p:nvCxnSpPr>
          <p:spPr bwMode="auto">
            <a:xfrm flipV="1">
              <a:off x="5419551" y="3428415"/>
              <a:ext cx="1142591" cy="486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945926-1408-CB48-9CD2-42A528DD12AB}"/>
                </a:ext>
              </a:extLst>
            </p:cNvPr>
            <p:cNvCxnSpPr>
              <a:stCxn id="27" idx="4"/>
            </p:cNvCxnSpPr>
            <p:nvPr/>
          </p:nvCxnSpPr>
          <p:spPr bwMode="auto">
            <a:xfrm flipV="1">
              <a:off x="4612141" y="3503651"/>
              <a:ext cx="11117" cy="62029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B2ACD3E-22B4-244D-A44B-0AE5639BCC3E}"/>
                </a:ext>
              </a:extLst>
            </p:cNvPr>
            <p:cNvCxnSpPr>
              <a:stCxn id="37" idx="7"/>
              <a:endCxn id="36" idx="3"/>
            </p:cNvCxnSpPr>
            <p:nvPr/>
          </p:nvCxnSpPr>
          <p:spPr bwMode="auto">
            <a:xfrm rot="5400000" flipV="1">
              <a:off x="5672937" y="2463974"/>
              <a:ext cx="656672" cy="116581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182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2018-04-11T03:46:32Z</cp:lastPrinted>
  <dcterms:created xsi:type="dcterms:W3CDTF">2018-04-11T00:57:16Z</dcterms:created>
  <dcterms:modified xsi:type="dcterms:W3CDTF">2018-04-11T17:14:52Z</dcterms:modified>
</cp:coreProperties>
</file>